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0" r:id="rId1"/>
  </p:sldMasterIdLst>
  <p:notesMasterIdLst>
    <p:notesMasterId r:id="rId5"/>
  </p:notesMasterIdLst>
  <p:handoutMasterIdLst>
    <p:handoutMasterId r:id="rId6"/>
  </p:handoutMasterIdLst>
  <p:sldIdLst>
    <p:sldId id="1283" r:id="rId2"/>
    <p:sldId id="1316" r:id="rId3"/>
    <p:sldId id="1315" r:id="rId4"/>
  </p:sldIdLst>
  <p:sldSz cx="9144000" cy="6858000" type="screen4x3"/>
  <p:notesSz cx="6805613" cy="9939338"/>
  <p:defaultTextStyle>
    <a:defPPr>
      <a:defRPr lang="zh-TW"/>
    </a:defPPr>
    <a:lvl1pPr algn="l" rtl="0" fontAlgn="base">
      <a:spcBef>
        <a:spcPct val="0"/>
      </a:spcBef>
      <a:spcAft>
        <a:spcPct val="0"/>
      </a:spcAft>
      <a:defRPr kumimoji="1" b="1" kern="1200">
        <a:solidFill>
          <a:schemeClr val="tx1"/>
        </a:solidFill>
        <a:latin typeface="Arial" charset="0"/>
        <a:ea typeface="新細明體" charset="-120"/>
        <a:cs typeface="+mn-cs"/>
      </a:defRPr>
    </a:lvl1pPr>
    <a:lvl2pPr marL="457200" algn="l" rtl="0" fontAlgn="base">
      <a:spcBef>
        <a:spcPct val="0"/>
      </a:spcBef>
      <a:spcAft>
        <a:spcPct val="0"/>
      </a:spcAft>
      <a:defRPr kumimoji="1" b="1" kern="1200">
        <a:solidFill>
          <a:schemeClr val="tx1"/>
        </a:solidFill>
        <a:latin typeface="Arial" charset="0"/>
        <a:ea typeface="新細明體" charset="-120"/>
        <a:cs typeface="+mn-cs"/>
      </a:defRPr>
    </a:lvl2pPr>
    <a:lvl3pPr marL="914400" algn="l" rtl="0" fontAlgn="base">
      <a:spcBef>
        <a:spcPct val="0"/>
      </a:spcBef>
      <a:spcAft>
        <a:spcPct val="0"/>
      </a:spcAft>
      <a:defRPr kumimoji="1" b="1" kern="1200">
        <a:solidFill>
          <a:schemeClr val="tx1"/>
        </a:solidFill>
        <a:latin typeface="Arial" charset="0"/>
        <a:ea typeface="新細明體" charset="-120"/>
        <a:cs typeface="+mn-cs"/>
      </a:defRPr>
    </a:lvl3pPr>
    <a:lvl4pPr marL="1371600" algn="l" rtl="0" fontAlgn="base">
      <a:spcBef>
        <a:spcPct val="0"/>
      </a:spcBef>
      <a:spcAft>
        <a:spcPct val="0"/>
      </a:spcAft>
      <a:defRPr kumimoji="1" b="1" kern="1200">
        <a:solidFill>
          <a:schemeClr val="tx1"/>
        </a:solidFill>
        <a:latin typeface="Arial" charset="0"/>
        <a:ea typeface="新細明體" charset="-120"/>
        <a:cs typeface="+mn-cs"/>
      </a:defRPr>
    </a:lvl4pPr>
    <a:lvl5pPr marL="1828800" algn="l" rtl="0" fontAlgn="base">
      <a:spcBef>
        <a:spcPct val="0"/>
      </a:spcBef>
      <a:spcAft>
        <a:spcPct val="0"/>
      </a:spcAft>
      <a:defRPr kumimoji="1" b="1" kern="1200">
        <a:solidFill>
          <a:schemeClr val="tx1"/>
        </a:solidFill>
        <a:latin typeface="Arial" charset="0"/>
        <a:ea typeface="新細明體" charset="-120"/>
        <a:cs typeface="+mn-cs"/>
      </a:defRPr>
    </a:lvl5pPr>
    <a:lvl6pPr marL="2286000" algn="l" defTabSz="914400" rtl="0" eaLnBrk="1" latinLnBrk="0" hangingPunct="1">
      <a:defRPr kumimoji="1" b="1" kern="1200">
        <a:solidFill>
          <a:schemeClr val="tx1"/>
        </a:solidFill>
        <a:latin typeface="Arial" charset="0"/>
        <a:ea typeface="新細明體" charset="-120"/>
        <a:cs typeface="+mn-cs"/>
      </a:defRPr>
    </a:lvl6pPr>
    <a:lvl7pPr marL="2743200" algn="l" defTabSz="914400" rtl="0" eaLnBrk="1" latinLnBrk="0" hangingPunct="1">
      <a:defRPr kumimoji="1" b="1" kern="1200">
        <a:solidFill>
          <a:schemeClr val="tx1"/>
        </a:solidFill>
        <a:latin typeface="Arial" charset="0"/>
        <a:ea typeface="新細明體" charset="-120"/>
        <a:cs typeface="+mn-cs"/>
      </a:defRPr>
    </a:lvl7pPr>
    <a:lvl8pPr marL="3200400" algn="l" defTabSz="914400" rtl="0" eaLnBrk="1" latinLnBrk="0" hangingPunct="1">
      <a:defRPr kumimoji="1" b="1" kern="1200">
        <a:solidFill>
          <a:schemeClr val="tx1"/>
        </a:solidFill>
        <a:latin typeface="Arial" charset="0"/>
        <a:ea typeface="新細明體" charset="-120"/>
        <a:cs typeface="+mn-cs"/>
      </a:defRPr>
    </a:lvl8pPr>
    <a:lvl9pPr marL="3657600" algn="l" defTabSz="914400" rtl="0" eaLnBrk="1" latinLnBrk="0" hangingPunct="1">
      <a:defRPr kumimoji="1" b="1" kern="1200">
        <a:solidFill>
          <a:schemeClr val="tx1"/>
        </a:solidFill>
        <a:latin typeface="Arial" charset="0"/>
        <a:ea typeface="新細明體" charset="-120"/>
        <a:cs typeface="+mn-cs"/>
      </a:defRPr>
    </a:lvl9pPr>
  </p:defaultTextStyle>
  <p:extLst>
    <p:ext uri="{521415D9-36F7-43E2-AB2F-B90AF26B5E84}">
      <p14:sectionLst xmlns:p14="http://schemas.microsoft.com/office/powerpoint/2010/main">
        <p14:section name="預設章節" id="{2C851F68-9D4F-4BC2-BD05-874DB7053582}">
          <p14:sldIdLst>
            <p14:sldId id="1283"/>
            <p14:sldId id="1316"/>
          </p14:sldIdLst>
        </p14:section>
        <p14:section name="未命名的章節" id="{912D4711-6BB8-4D61-A5F6-6E5DF339DE64}">
          <p14:sldIdLst>
            <p14:sldId id="1315"/>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090">
          <p15:clr>
            <a:srgbClr val="A4A3A4"/>
          </p15:clr>
        </p15:guide>
        <p15:guide id="2" pos="2086">
          <p15:clr>
            <a:srgbClr val="A4A3A4"/>
          </p15:clr>
        </p15:guide>
        <p15:guide id="3" orient="horz" pos="3131">
          <p15:clr>
            <a:srgbClr val="A4A3A4"/>
          </p15:clr>
        </p15:guide>
        <p15:guide id="4"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 id="2" name="鋰 黃" initials="鋰" lastIdx="2" clrIdx="1">
    <p:extLst>
      <p:ext uri="{19B8F6BF-5375-455C-9EA6-DF929625EA0E}">
        <p15:presenceInfo xmlns:p15="http://schemas.microsoft.com/office/powerpoint/2012/main" userId="7fa1a8288732a4a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CCFFCC"/>
    <a:srgbClr val="FFFF99"/>
    <a:srgbClr val="FFFFCC"/>
    <a:srgbClr val="FFFF66"/>
    <a:srgbClr val="FFCC99"/>
    <a:srgbClr val="008000"/>
    <a:srgbClr val="28287A"/>
    <a:srgbClr val="212165"/>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27F97BB-C833-4FB7-BDE5-3F7075034690}" styleName="佈景主題樣式 2 - 輔色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等深淺樣式 3 - 輔色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淺色樣式 1 - 輔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72" autoAdjust="0"/>
    <p:restoredTop sz="95262" autoAdjust="0"/>
  </p:normalViewPr>
  <p:slideViewPr>
    <p:cSldViewPr>
      <p:cViewPr varScale="1">
        <p:scale>
          <a:sx n="74" d="100"/>
          <a:sy n="74" d="100"/>
        </p:scale>
        <p:origin x="169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5" d="100"/>
          <a:sy n="55" d="100"/>
        </p:scale>
        <p:origin x="2562" y="60"/>
      </p:cViewPr>
      <p:guideLst>
        <p:guide orient="horz" pos="3090"/>
        <p:guide pos="2086"/>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316" cy="496967"/>
          </a:xfrm>
          <a:prstGeom prst="rect">
            <a:avLst/>
          </a:prstGeom>
        </p:spPr>
        <p:txBody>
          <a:bodyPr vert="horz" lIns="88317" tIns="44159" rIns="88317" bIns="44159" rtlCol="0"/>
          <a:lstStyle>
            <a:lvl1pPr algn="l">
              <a:defRPr sz="1100">
                <a:ea typeface="新細明體" pitchFamily="18" charset="-120"/>
              </a:defRPr>
            </a:lvl1pPr>
          </a:lstStyle>
          <a:p>
            <a:pPr>
              <a:defRPr/>
            </a:pPr>
            <a:endParaRPr lang="zh-TW" altLang="en-US"/>
          </a:p>
        </p:txBody>
      </p:sp>
      <p:sp>
        <p:nvSpPr>
          <p:cNvPr id="3" name="日期版面配置區 2"/>
          <p:cNvSpPr>
            <a:spLocks noGrp="1"/>
          </p:cNvSpPr>
          <p:nvPr>
            <p:ph type="dt" sz="quarter" idx="1"/>
          </p:nvPr>
        </p:nvSpPr>
        <p:spPr>
          <a:xfrm>
            <a:off x="3854666" y="0"/>
            <a:ext cx="2949316" cy="496967"/>
          </a:xfrm>
          <a:prstGeom prst="rect">
            <a:avLst/>
          </a:prstGeom>
        </p:spPr>
        <p:txBody>
          <a:bodyPr vert="horz" lIns="88317" tIns="44159" rIns="88317" bIns="44159" rtlCol="0"/>
          <a:lstStyle>
            <a:lvl1pPr algn="r">
              <a:defRPr sz="1100">
                <a:ea typeface="新細明體" pitchFamily="18" charset="-120"/>
              </a:defRPr>
            </a:lvl1pPr>
          </a:lstStyle>
          <a:p>
            <a:pPr>
              <a:defRPr/>
            </a:pPr>
            <a:fld id="{40AA8B30-59DC-4033-853B-037CDC9D8E5B}" type="datetimeFigureOut">
              <a:rPr lang="zh-TW" altLang="en-US"/>
              <a:pPr>
                <a:defRPr/>
              </a:pPr>
              <a:t>2019/5/7</a:t>
            </a:fld>
            <a:endParaRPr lang="zh-TW" altLang="en-US" dirty="0"/>
          </a:p>
        </p:txBody>
      </p:sp>
      <p:sp>
        <p:nvSpPr>
          <p:cNvPr id="4" name="頁尾版面配置區 3"/>
          <p:cNvSpPr>
            <a:spLocks noGrp="1"/>
          </p:cNvSpPr>
          <p:nvPr>
            <p:ph type="ftr" sz="quarter" idx="2"/>
          </p:nvPr>
        </p:nvSpPr>
        <p:spPr>
          <a:xfrm>
            <a:off x="0" y="9440763"/>
            <a:ext cx="2949316" cy="496967"/>
          </a:xfrm>
          <a:prstGeom prst="rect">
            <a:avLst/>
          </a:prstGeom>
        </p:spPr>
        <p:txBody>
          <a:bodyPr vert="horz" lIns="88317" tIns="44159" rIns="88317" bIns="44159" rtlCol="0" anchor="b"/>
          <a:lstStyle>
            <a:lvl1pPr algn="l">
              <a:defRPr sz="1100">
                <a:ea typeface="新細明體" pitchFamily="18" charset="-120"/>
              </a:defRPr>
            </a:lvl1pPr>
          </a:lstStyle>
          <a:p>
            <a:pPr>
              <a:defRPr/>
            </a:pPr>
            <a:endParaRPr lang="zh-TW" altLang="en-US"/>
          </a:p>
        </p:txBody>
      </p:sp>
      <p:sp>
        <p:nvSpPr>
          <p:cNvPr id="5" name="投影片編號版面配置區 4"/>
          <p:cNvSpPr>
            <a:spLocks noGrp="1"/>
          </p:cNvSpPr>
          <p:nvPr>
            <p:ph type="sldNum" sz="quarter" idx="3"/>
          </p:nvPr>
        </p:nvSpPr>
        <p:spPr>
          <a:xfrm>
            <a:off x="3854666" y="9440763"/>
            <a:ext cx="2949316" cy="496967"/>
          </a:xfrm>
          <a:prstGeom prst="rect">
            <a:avLst/>
          </a:prstGeom>
        </p:spPr>
        <p:txBody>
          <a:bodyPr vert="horz" lIns="88317" tIns="44159" rIns="88317" bIns="44159" rtlCol="0" anchor="b"/>
          <a:lstStyle>
            <a:lvl1pPr algn="r">
              <a:defRPr sz="1100">
                <a:ea typeface="新細明體" pitchFamily="18" charset="-120"/>
              </a:defRPr>
            </a:lvl1pPr>
          </a:lstStyle>
          <a:p>
            <a:pPr>
              <a:defRPr/>
            </a:pPr>
            <a:fld id="{073EA23C-EE95-43FE-B5CB-BE66B52A0F91}" type="slidenum">
              <a:rPr lang="zh-TW" altLang="en-US"/>
              <a:pPr>
                <a:defRPr/>
              </a:pPr>
              <a:t>‹#›</a:t>
            </a:fld>
            <a:endParaRPr lang="zh-TW" altLang="en-US" dirty="0"/>
          </a:p>
        </p:txBody>
      </p:sp>
    </p:spTree>
    <p:extLst>
      <p:ext uri="{BB962C8B-B14F-4D97-AF65-F5344CB8AC3E}">
        <p14:creationId xmlns:p14="http://schemas.microsoft.com/office/powerpoint/2010/main" val="2550034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9316" cy="496967"/>
          </a:xfrm>
          <a:prstGeom prst="rect">
            <a:avLst/>
          </a:prstGeom>
          <a:noFill/>
          <a:ln w="9525">
            <a:noFill/>
            <a:miter lim="800000"/>
            <a:headEnd/>
            <a:tailEnd/>
          </a:ln>
          <a:effectLst/>
        </p:spPr>
        <p:txBody>
          <a:bodyPr vert="horz" wrap="square" lIns="95664" tIns="47831" rIns="95664" bIns="47831" numCol="1" anchor="t" anchorCtr="0" compatLnSpc="1">
            <a:prstTxWarp prst="textNoShape">
              <a:avLst/>
            </a:prstTxWarp>
          </a:bodyPr>
          <a:lstStyle>
            <a:lvl1pPr algn="l" defTabSz="956764">
              <a:defRPr sz="1300" b="0">
                <a:ea typeface="新細明體" pitchFamily="18" charset="-120"/>
              </a:defRPr>
            </a:lvl1pPr>
          </a:lstStyle>
          <a:p>
            <a:pPr>
              <a:defRPr/>
            </a:pPr>
            <a:endParaRPr lang="en-US" altLang="zh-TW"/>
          </a:p>
        </p:txBody>
      </p:sp>
      <p:sp>
        <p:nvSpPr>
          <p:cNvPr id="4099" name="Rectangle 3"/>
          <p:cNvSpPr>
            <a:spLocks noGrp="1" noChangeArrowheads="1"/>
          </p:cNvSpPr>
          <p:nvPr>
            <p:ph type="dt" idx="1"/>
          </p:nvPr>
        </p:nvSpPr>
        <p:spPr bwMode="auto">
          <a:xfrm>
            <a:off x="3854666" y="0"/>
            <a:ext cx="2949316" cy="496967"/>
          </a:xfrm>
          <a:prstGeom prst="rect">
            <a:avLst/>
          </a:prstGeom>
          <a:noFill/>
          <a:ln w="9525">
            <a:noFill/>
            <a:miter lim="800000"/>
            <a:headEnd/>
            <a:tailEnd/>
          </a:ln>
          <a:effectLst/>
        </p:spPr>
        <p:txBody>
          <a:bodyPr vert="horz" wrap="square" lIns="95664" tIns="47831" rIns="95664" bIns="47831" numCol="1" anchor="t" anchorCtr="0" compatLnSpc="1">
            <a:prstTxWarp prst="textNoShape">
              <a:avLst/>
            </a:prstTxWarp>
          </a:bodyPr>
          <a:lstStyle>
            <a:lvl1pPr algn="r" defTabSz="956764">
              <a:defRPr sz="1300" b="0">
                <a:ea typeface="新細明體" pitchFamily="18" charset="-120"/>
              </a:defRPr>
            </a:lvl1pPr>
          </a:lstStyle>
          <a:p>
            <a:pPr>
              <a:defRPr/>
            </a:pPr>
            <a:endParaRPr lang="en-US" altLang="zh-TW"/>
          </a:p>
        </p:txBody>
      </p:sp>
      <p:sp>
        <p:nvSpPr>
          <p:cNvPr id="13316" name="Rectangle 4"/>
          <p:cNvSpPr>
            <a:spLocks noGrp="1" noRot="1" noChangeAspect="1" noChangeArrowheads="1" noTextEdit="1"/>
          </p:cNvSpPr>
          <p:nvPr>
            <p:ph type="sldImg" idx="2"/>
          </p:nvPr>
        </p:nvSpPr>
        <p:spPr bwMode="auto">
          <a:xfrm>
            <a:off x="919163" y="746125"/>
            <a:ext cx="4968875" cy="3727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0237" y="4720383"/>
            <a:ext cx="5445143" cy="4472702"/>
          </a:xfrm>
          <a:prstGeom prst="rect">
            <a:avLst/>
          </a:prstGeom>
          <a:noFill/>
          <a:ln w="9525">
            <a:noFill/>
            <a:miter lim="800000"/>
            <a:headEnd/>
            <a:tailEnd/>
          </a:ln>
          <a:effectLst/>
        </p:spPr>
        <p:txBody>
          <a:bodyPr vert="horz" wrap="square" lIns="95664" tIns="47831" rIns="95664" bIns="47831"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4102" name="Rectangle 6"/>
          <p:cNvSpPr>
            <a:spLocks noGrp="1" noChangeArrowheads="1"/>
          </p:cNvSpPr>
          <p:nvPr>
            <p:ph type="ftr" sz="quarter" idx="4"/>
          </p:nvPr>
        </p:nvSpPr>
        <p:spPr bwMode="auto">
          <a:xfrm>
            <a:off x="0" y="9440763"/>
            <a:ext cx="2949316" cy="496967"/>
          </a:xfrm>
          <a:prstGeom prst="rect">
            <a:avLst/>
          </a:prstGeom>
          <a:noFill/>
          <a:ln w="9525">
            <a:noFill/>
            <a:miter lim="800000"/>
            <a:headEnd/>
            <a:tailEnd/>
          </a:ln>
          <a:effectLst/>
        </p:spPr>
        <p:txBody>
          <a:bodyPr vert="horz" wrap="square" lIns="95664" tIns="47831" rIns="95664" bIns="47831" numCol="1" anchor="b" anchorCtr="0" compatLnSpc="1">
            <a:prstTxWarp prst="textNoShape">
              <a:avLst/>
            </a:prstTxWarp>
          </a:bodyPr>
          <a:lstStyle>
            <a:lvl1pPr algn="l" defTabSz="956764">
              <a:defRPr sz="1300" b="0">
                <a:ea typeface="新細明體" pitchFamily="18" charset="-120"/>
              </a:defRPr>
            </a:lvl1pPr>
          </a:lstStyle>
          <a:p>
            <a:pPr>
              <a:defRPr/>
            </a:pPr>
            <a:endParaRPr lang="en-US" altLang="zh-TW"/>
          </a:p>
        </p:txBody>
      </p:sp>
      <p:sp>
        <p:nvSpPr>
          <p:cNvPr id="4103" name="Rectangle 7"/>
          <p:cNvSpPr>
            <a:spLocks noGrp="1" noChangeArrowheads="1"/>
          </p:cNvSpPr>
          <p:nvPr>
            <p:ph type="sldNum" sz="quarter" idx="5"/>
          </p:nvPr>
        </p:nvSpPr>
        <p:spPr bwMode="auto">
          <a:xfrm>
            <a:off x="3854666" y="9440763"/>
            <a:ext cx="2949316" cy="496967"/>
          </a:xfrm>
          <a:prstGeom prst="rect">
            <a:avLst/>
          </a:prstGeom>
          <a:noFill/>
          <a:ln w="9525">
            <a:noFill/>
            <a:miter lim="800000"/>
            <a:headEnd/>
            <a:tailEnd/>
          </a:ln>
          <a:effectLst/>
        </p:spPr>
        <p:txBody>
          <a:bodyPr vert="horz" wrap="square" lIns="95664" tIns="47831" rIns="95664" bIns="47831" numCol="1" anchor="b" anchorCtr="0" compatLnSpc="1">
            <a:prstTxWarp prst="textNoShape">
              <a:avLst/>
            </a:prstTxWarp>
          </a:bodyPr>
          <a:lstStyle>
            <a:lvl1pPr algn="r" defTabSz="956764">
              <a:defRPr sz="1300" b="0">
                <a:ea typeface="新細明體" pitchFamily="18" charset="-120"/>
              </a:defRPr>
            </a:lvl1pPr>
          </a:lstStyle>
          <a:p>
            <a:pPr>
              <a:defRPr/>
            </a:pPr>
            <a:fld id="{462CF5B8-0738-4AD1-8BAB-6EC8B19A24D2}" type="slidenum">
              <a:rPr lang="en-US" altLang="zh-TW"/>
              <a:pPr>
                <a:defRPr/>
              </a:pPr>
              <a:t>‹#›</a:t>
            </a:fld>
            <a:endParaRPr lang="en-US" altLang="zh-TW" dirty="0"/>
          </a:p>
        </p:txBody>
      </p:sp>
    </p:spTree>
    <p:extLst>
      <p:ext uri="{BB962C8B-B14F-4D97-AF65-F5344CB8AC3E}">
        <p14:creationId xmlns:p14="http://schemas.microsoft.com/office/powerpoint/2010/main" val="1466233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1600">
                <a:solidFill>
                  <a:schemeClr val="tx1"/>
                </a:solidFill>
                <a:latin typeface="Arial" pitchFamily="34" charset="0"/>
                <a:ea typeface="標楷體" pitchFamily="65" charset="-120"/>
              </a:defRPr>
            </a:lvl1pPr>
            <a:lvl2pPr marL="743842" indent="-286093">
              <a:defRPr sz="1600">
                <a:solidFill>
                  <a:schemeClr val="tx1"/>
                </a:solidFill>
                <a:latin typeface="Arial" pitchFamily="34" charset="0"/>
                <a:ea typeface="標楷體" pitchFamily="65" charset="-120"/>
              </a:defRPr>
            </a:lvl2pPr>
            <a:lvl3pPr marL="1144372" indent="-228874">
              <a:defRPr sz="1600">
                <a:solidFill>
                  <a:schemeClr val="tx1"/>
                </a:solidFill>
                <a:latin typeface="Arial" pitchFamily="34" charset="0"/>
                <a:ea typeface="標楷體" pitchFamily="65" charset="-120"/>
              </a:defRPr>
            </a:lvl3pPr>
            <a:lvl4pPr marL="1602120" indent="-228874">
              <a:defRPr sz="1600">
                <a:solidFill>
                  <a:schemeClr val="tx1"/>
                </a:solidFill>
                <a:latin typeface="Arial" pitchFamily="34" charset="0"/>
                <a:ea typeface="標楷體" pitchFamily="65" charset="-120"/>
              </a:defRPr>
            </a:lvl4pPr>
            <a:lvl5pPr marL="2059869" indent="-228874">
              <a:defRPr sz="1600">
                <a:solidFill>
                  <a:schemeClr val="tx1"/>
                </a:solidFill>
                <a:latin typeface="Arial" pitchFamily="34" charset="0"/>
                <a:ea typeface="標楷體" pitchFamily="65" charset="-120"/>
              </a:defRPr>
            </a:lvl5pPr>
            <a:lvl6pPr marL="2517618" indent="-228874" eaLnBrk="0" fontAlgn="base" hangingPunct="0">
              <a:lnSpc>
                <a:spcPct val="85000"/>
              </a:lnSpc>
              <a:spcBef>
                <a:spcPct val="30000"/>
              </a:spcBef>
              <a:spcAft>
                <a:spcPct val="0"/>
              </a:spcAft>
              <a:buFont typeface="Wingdings" pitchFamily="2" charset="2"/>
              <a:buChar char="Ø"/>
              <a:defRPr sz="1600">
                <a:solidFill>
                  <a:schemeClr val="tx1"/>
                </a:solidFill>
                <a:latin typeface="Arial" pitchFamily="34" charset="0"/>
                <a:ea typeface="標楷體" pitchFamily="65" charset="-120"/>
              </a:defRPr>
            </a:lvl6pPr>
            <a:lvl7pPr marL="2975366" indent="-228874" eaLnBrk="0" fontAlgn="base" hangingPunct="0">
              <a:lnSpc>
                <a:spcPct val="85000"/>
              </a:lnSpc>
              <a:spcBef>
                <a:spcPct val="30000"/>
              </a:spcBef>
              <a:spcAft>
                <a:spcPct val="0"/>
              </a:spcAft>
              <a:buFont typeface="Wingdings" pitchFamily="2" charset="2"/>
              <a:buChar char="Ø"/>
              <a:defRPr sz="1600">
                <a:solidFill>
                  <a:schemeClr val="tx1"/>
                </a:solidFill>
                <a:latin typeface="Arial" pitchFamily="34" charset="0"/>
                <a:ea typeface="標楷體" pitchFamily="65" charset="-120"/>
              </a:defRPr>
            </a:lvl7pPr>
            <a:lvl8pPr marL="3433115" indent="-228874" eaLnBrk="0" fontAlgn="base" hangingPunct="0">
              <a:lnSpc>
                <a:spcPct val="85000"/>
              </a:lnSpc>
              <a:spcBef>
                <a:spcPct val="30000"/>
              </a:spcBef>
              <a:spcAft>
                <a:spcPct val="0"/>
              </a:spcAft>
              <a:buFont typeface="Wingdings" pitchFamily="2" charset="2"/>
              <a:buChar char="Ø"/>
              <a:defRPr sz="1600">
                <a:solidFill>
                  <a:schemeClr val="tx1"/>
                </a:solidFill>
                <a:latin typeface="Arial" pitchFamily="34" charset="0"/>
                <a:ea typeface="標楷體" pitchFamily="65" charset="-120"/>
              </a:defRPr>
            </a:lvl8pPr>
            <a:lvl9pPr marL="3890863" indent="-228874" eaLnBrk="0" fontAlgn="base" hangingPunct="0">
              <a:lnSpc>
                <a:spcPct val="85000"/>
              </a:lnSpc>
              <a:spcBef>
                <a:spcPct val="30000"/>
              </a:spcBef>
              <a:spcAft>
                <a:spcPct val="0"/>
              </a:spcAft>
              <a:buFont typeface="Wingdings" pitchFamily="2" charset="2"/>
              <a:buChar char="Ø"/>
              <a:defRPr sz="1600">
                <a:solidFill>
                  <a:schemeClr val="tx1"/>
                </a:solidFill>
                <a:latin typeface="Arial" pitchFamily="34" charset="0"/>
                <a:ea typeface="標楷體" pitchFamily="65" charset="-120"/>
              </a:defRPr>
            </a:lvl9pPr>
          </a:lstStyle>
          <a:p>
            <a:fld id="{59C7944D-CE05-42EC-B9AA-FC896F19AFD9}" type="slidenum">
              <a:rPr lang="en-US" altLang="zh-TW" sz="1200">
                <a:ea typeface="新細明體" pitchFamily="18" charset="-120"/>
              </a:rPr>
              <a:pPr/>
              <a:t>3</a:t>
            </a:fld>
            <a:endParaRPr lang="en-US" altLang="zh-TW" sz="1200">
              <a:ea typeface="新細明體" pitchFamily="18" charset="-120"/>
            </a:endParaRPr>
          </a:p>
        </p:txBody>
      </p:sp>
      <p:sp>
        <p:nvSpPr>
          <p:cNvPr id="31747" name="Rectangle 7"/>
          <p:cNvSpPr txBox="1">
            <a:spLocks noGrp="1" noChangeArrowheads="1"/>
          </p:cNvSpPr>
          <p:nvPr/>
        </p:nvSpPr>
        <p:spPr bwMode="auto">
          <a:xfrm>
            <a:off x="3855772" y="9441814"/>
            <a:ext cx="2949841" cy="497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724" tIns="45862" rIns="91724" bIns="45862" anchor="b"/>
          <a:lstStyle>
            <a:lvl1pPr defTabSz="920750">
              <a:defRPr sz="1600">
                <a:solidFill>
                  <a:schemeClr val="tx1"/>
                </a:solidFill>
                <a:latin typeface="Arial" pitchFamily="34" charset="0"/>
                <a:ea typeface="標楷體" pitchFamily="65" charset="-120"/>
              </a:defRPr>
            </a:lvl1pPr>
            <a:lvl2pPr marL="742950" indent="-285750" defTabSz="920750">
              <a:defRPr sz="1600">
                <a:solidFill>
                  <a:schemeClr val="tx1"/>
                </a:solidFill>
                <a:latin typeface="Arial" pitchFamily="34" charset="0"/>
                <a:ea typeface="標楷體" pitchFamily="65" charset="-120"/>
              </a:defRPr>
            </a:lvl2pPr>
            <a:lvl3pPr marL="1143000" indent="-228600" defTabSz="920750">
              <a:defRPr sz="1600">
                <a:solidFill>
                  <a:schemeClr val="tx1"/>
                </a:solidFill>
                <a:latin typeface="Arial" pitchFamily="34" charset="0"/>
                <a:ea typeface="標楷體" pitchFamily="65" charset="-120"/>
              </a:defRPr>
            </a:lvl3pPr>
            <a:lvl4pPr marL="1600200" indent="-228600" defTabSz="920750">
              <a:defRPr sz="1600">
                <a:solidFill>
                  <a:schemeClr val="tx1"/>
                </a:solidFill>
                <a:latin typeface="Arial" pitchFamily="34" charset="0"/>
                <a:ea typeface="標楷體" pitchFamily="65" charset="-120"/>
              </a:defRPr>
            </a:lvl4pPr>
            <a:lvl5pPr marL="2057400" indent="-228600" defTabSz="920750">
              <a:defRPr sz="1600">
                <a:solidFill>
                  <a:schemeClr val="tx1"/>
                </a:solidFill>
                <a:latin typeface="Arial" pitchFamily="34" charset="0"/>
                <a:ea typeface="標楷體" pitchFamily="65" charset="-120"/>
              </a:defRPr>
            </a:lvl5pPr>
            <a:lvl6pPr marL="2514600" indent="-228600" defTabSz="920750" eaLnBrk="0" fontAlgn="base" hangingPunct="0">
              <a:lnSpc>
                <a:spcPct val="85000"/>
              </a:lnSpc>
              <a:spcBef>
                <a:spcPct val="30000"/>
              </a:spcBef>
              <a:spcAft>
                <a:spcPct val="0"/>
              </a:spcAft>
              <a:buFont typeface="Wingdings" pitchFamily="2" charset="2"/>
              <a:buChar char="Ø"/>
              <a:defRPr sz="1600">
                <a:solidFill>
                  <a:schemeClr val="tx1"/>
                </a:solidFill>
                <a:latin typeface="Arial" pitchFamily="34" charset="0"/>
                <a:ea typeface="標楷體" pitchFamily="65" charset="-120"/>
              </a:defRPr>
            </a:lvl6pPr>
            <a:lvl7pPr marL="2971800" indent="-228600" defTabSz="920750" eaLnBrk="0" fontAlgn="base" hangingPunct="0">
              <a:lnSpc>
                <a:spcPct val="85000"/>
              </a:lnSpc>
              <a:spcBef>
                <a:spcPct val="30000"/>
              </a:spcBef>
              <a:spcAft>
                <a:spcPct val="0"/>
              </a:spcAft>
              <a:buFont typeface="Wingdings" pitchFamily="2" charset="2"/>
              <a:buChar char="Ø"/>
              <a:defRPr sz="1600">
                <a:solidFill>
                  <a:schemeClr val="tx1"/>
                </a:solidFill>
                <a:latin typeface="Arial" pitchFamily="34" charset="0"/>
                <a:ea typeface="標楷體" pitchFamily="65" charset="-120"/>
              </a:defRPr>
            </a:lvl7pPr>
            <a:lvl8pPr marL="3429000" indent="-228600" defTabSz="920750" eaLnBrk="0" fontAlgn="base" hangingPunct="0">
              <a:lnSpc>
                <a:spcPct val="85000"/>
              </a:lnSpc>
              <a:spcBef>
                <a:spcPct val="30000"/>
              </a:spcBef>
              <a:spcAft>
                <a:spcPct val="0"/>
              </a:spcAft>
              <a:buFont typeface="Wingdings" pitchFamily="2" charset="2"/>
              <a:buChar char="Ø"/>
              <a:defRPr sz="1600">
                <a:solidFill>
                  <a:schemeClr val="tx1"/>
                </a:solidFill>
                <a:latin typeface="Arial" pitchFamily="34" charset="0"/>
                <a:ea typeface="標楷體" pitchFamily="65" charset="-120"/>
              </a:defRPr>
            </a:lvl8pPr>
            <a:lvl9pPr marL="3886200" indent="-228600" defTabSz="920750" eaLnBrk="0" fontAlgn="base" hangingPunct="0">
              <a:lnSpc>
                <a:spcPct val="85000"/>
              </a:lnSpc>
              <a:spcBef>
                <a:spcPct val="30000"/>
              </a:spcBef>
              <a:spcAft>
                <a:spcPct val="0"/>
              </a:spcAft>
              <a:buFont typeface="Wingdings" pitchFamily="2" charset="2"/>
              <a:buChar char="Ø"/>
              <a:defRPr sz="1600">
                <a:solidFill>
                  <a:schemeClr val="tx1"/>
                </a:solidFill>
                <a:latin typeface="Arial" pitchFamily="34" charset="0"/>
                <a:ea typeface="標楷體" pitchFamily="65" charset="-120"/>
              </a:defRPr>
            </a:lvl9pPr>
          </a:lstStyle>
          <a:p>
            <a:pPr algn="r" eaLnBrk="1" hangingPunct="1">
              <a:lnSpc>
                <a:spcPct val="100000"/>
              </a:lnSpc>
              <a:spcBef>
                <a:spcPct val="0"/>
              </a:spcBef>
              <a:buFontTx/>
              <a:buNone/>
            </a:pPr>
            <a:fld id="{9788DD82-2C0E-4E1B-902A-7B49CB7E0240}" type="slidenum">
              <a:rPr lang="en-US" altLang="zh-TW" sz="1200">
                <a:latin typeface="Times New Roman" pitchFamily="18" charset="0"/>
                <a:ea typeface="新細明體" pitchFamily="18" charset="-120"/>
              </a:rPr>
              <a:pPr algn="r" eaLnBrk="1" hangingPunct="1">
                <a:lnSpc>
                  <a:spcPct val="100000"/>
                </a:lnSpc>
                <a:spcBef>
                  <a:spcPct val="0"/>
                </a:spcBef>
                <a:buFontTx/>
                <a:buNone/>
              </a:pPr>
              <a:t>3</a:t>
            </a:fld>
            <a:endParaRPr lang="en-US" altLang="zh-TW" sz="1200">
              <a:latin typeface="Times New Roman" pitchFamily="18" charset="0"/>
              <a:ea typeface="新細明體" pitchFamily="18" charset="-120"/>
            </a:endParaRPr>
          </a:p>
        </p:txBody>
      </p:sp>
      <p:sp>
        <p:nvSpPr>
          <p:cNvPr id="31748" name="Rectangle 7"/>
          <p:cNvSpPr txBox="1">
            <a:spLocks noGrp="1" noChangeArrowheads="1"/>
          </p:cNvSpPr>
          <p:nvPr/>
        </p:nvSpPr>
        <p:spPr bwMode="auto">
          <a:xfrm>
            <a:off x="3855772" y="9441814"/>
            <a:ext cx="2949841" cy="497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752" tIns="45876" rIns="91752" bIns="45876" anchor="b"/>
          <a:lstStyle>
            <a:lvl1pPr defTabSz="920750">
              <a:defRPr sz="1600">
                <a:solidFill>
                  <a:schemeClr val="tx1"/>
                </a:solidFill>
                <a:latin typeface="Arial" pitchFamily="34" charset="0"/>
                <a:ea typeface="標楷體" pitchFamily="65" charset="-120"/>
              </a:defRPr>
            </a:lvl1pPr>
            <a:lvl2pPr marL="742950" indent="-285750" defTabSz="920750">
              <a:defRPr sz="1600">
                <a:solidFill>
                  <a:schemeClr val="tx1"/>
                </a:solidFill>
                <a:latin typeface="Arial" pitchFamily="34" charset="0"/>
                <a:ea typeface="標楷體" pitchFamily="65" charset="-120"/>
              </a:defRPr>
            </a:lvl2pPr>
            <a:lvl3pPr marL="1143000" indent="-228600" defTabSz="920750">
              <a:defRPr sz="1600">
                <a:solidFill>
                  <a:schemeClr val="tx1"/>
                </a:solidFill>
                <a:latin typeface="Arial" pitchFamily="34" charset="0"/>
                <a:ea typeface="標楷體" pitchFamily="65" charset="-120"/>
              </a:defRPr>
            </a:lvl3pPr>
            <a:lvl4pPr marL="1600200" indent="-228600" defTabSz="920750">
              <a:defRPr sz="1600">
                <a:solidFill>
                  <a:schemeClr val="tx1"/>
                </a:solidFill>
                <a:latin typeface="Arial" pitchFamily="34" charset="0"/>
                <a:ea typeface="標楷體" pitchFamily="65" charset="-120"/>
              </a:defRPr>
            </a:lvl4pPr>
            <a:lvl5pPr marL="2057400" indent="-228600" defTabSz="920750">
              <a:defRPr sz="1600">
                <a:solidFill>
                  <a:schemeClr val="tx1"/>
                </a:solidFill>
                <a:latin typeface="Arial" pitchFamily="34" charset="0"/>
                <a:ea typeface="標楷體" pitchFamily="65" charset="-120"/>
              </a:defRPr>
            </a:lvl5pPr>
            <a:lvl6pPr marL="2514600" indent="-228600" defTabSz="920750" eaLnBrk="0" fontAlgn="base" hangingPunct="0">
              <a:lnSpc>
                <a:spcPct val="85000"/>
              </a:lnSpc>
              <a:spcBef>
                <a:spcPct val="30000"/>
              </a:spcBef>
              <a:spcAft>
                <a:spcPct val="0"/>
              </a:spcAft>
              <a:buFont typeface="Wingdings" pitchFamily="2" charset="2"/>
              <a:buChar char="Ø"/>
              <a:defRPr sz="1600">
                <a:solidFill>
                  <a:schemeClr val="tx1"/>
                </a:solidFill>
                <a:latin typeface="Arial" pitchFamily="34" charset="0"/>
                <a:ea typeface="標楷體" pitchFamily="65" charset="-120"/>
              </a:defRPr>
            </a:lvl6pPr>
            <a:lvl7pPr marL="2971800" indent="-228600" defTabSz="920750" eaLnBrk="0" fontAlgn="base" hangingPunct="0">
              <a:lnSpc>
                <a:spcPct val="85000"/>
              </a:lnSpc>
              <a:spcBef>
                <a:spcPct val="30000"/>
              </a:spcBef>
              <a:spcAft>
                <a:spcPct val="0"/>
              </a:spcAft>
              <a:buFont typeface="Wingdings" pitchFamily="2" charset="2"/>
              <a:buChar char="Ø"/>
              <a:defRPr sz="1600">
                <a:solidFill>
                  <a:schemeClr val="tx1"/>
                </a:solidFill>
                <a:latin typeface="Arial" pitchFamily="34" charset="0"/>
                <a:ea typeface="標楷體" pitchFamily="65" charset="-120"/>
              </a:defRPr>
            </a:lvl7pPr>
            <a:lvl8pPr marL="3429000" indent="-228600" defTabSz="920750" eaLnBrk="0" fontAlgn="base" hangingPunct="0">
              <a:lnSpc>
                <a:spcPct val="85000"/>
              </a:lnSpc>
              <a:spcBef>
                <a:spcPct val="30000"/>
              </a:spcBef>
              <a:spcAft>
                <a:spcPct val="0"/>
              </a:spcAft>
              <a:buFont typeface="Wingdings" pitchFamily="2" charset="2"/>
              <a:buChar char="Ø"/>
              <a:defRPr sz="1600">
                <a:solidFill>
                  <a:schemeClr val="tx1"/>
                </a:solidFill>
                <a:latin typeface="Arial" pitchFamily="34" charset="0"/>
                <a:ea typeface="標楷體" pitchFamily="65" charset="-120"/>
              </a:defRPr>
            </a:lvl8pPr>
            <a:lvl9pPr marL="3886200" indent="-228600" defTabSz="920750" eaLnBrk="0" fontAlgn="base" hangingPunct="0">
              <a:lnSpc>
                <a:spcPct val="85000"/>
              </a:lnSpc>
              <a:spcBef>
                <a:spcPct val="30000"/>
              </a:spcBef>
              <a:spcAft>
                <a:spcPct val="0"/>
              </a:spcAft>
              <a:buFont typeface="Wingdings" pitchFamily="2" charset="2"/>
              <a:buChar char="Ø"/>
              <a:defRPr sz="1600">
                <a:solidFill>
                  <a:schemeClr val="tx1"/>
                </a:solidFill>
                <a:latin typeface="Arial" pitchFamily="34" charset="0"/>
                <a:ea typeface="標楷體" pitchFamily="65" charset="-120"/>
              </a:defRPr>
            </a:lvl9pPr>
          </a:lstStyle>
          <a:p>
            <a:pPr algn="r" eaLnBrk="1" hangingPunct="1">
              <a:lnSpc>
                <a:spcPct val="100000"/>
              </a:lnSpc>
              <a:spcBef>
                <a:spcPct val="0"/>
              </a:spcBef>
              <a:buFontTx/>
              <a:buNone/>
            </a:pPr>
            <a:fld id="{A1A8D61A-BEA5-42AF-B8AA-9EE4B0D84CF4}" type="slidenum">
              <a:rPr lang="en-US" altLang="zh-TW" sz="1200">
                <a:latin typeface="Times New Roman" pitchFamily="18" charset="0"/>
                <a:ea typeface="新細明體" pitchFamily="18" charset="-120"/>
              </a:rPr>
              <a:pPr algn="r" eaLnBrk="1" hangingPunct="1">
                <a:lnSpc>
                  <a:spcPct val="100000"/>
                </a:lnSpc>
                <a:spcBef>
                  <a:spcPct val="0"/>
                </a:spcBef>
                <a:buFontTx/>
                <a:buNone/>
              </a:pPr>
              <a:t>3</a:t>
            </a:fld>
            <a:endParaRPr lang="en-US" altLang="zh-TW" sz="1200">
              <a:latin typeface="Times New Roman" pitchFamily="18" charset="0"/>
              <a:ea typeface="新細明體" pitchFamily="18" charset="-120"/>
            </a:endParaRPr>
          </a:p>
        </p:txBody>
      </p:sp>
      <p:sp>
        <p:nvSpPr>
          <p:cNvPr id="31749" name="Rectangle 2"/>
          <p:cNvSpPr>
            <a:spLocks noGrp="1" noRot="1" noChangeAspect="1" noChangeArrowheads="1" noTextEdit="1"/>
          </p:cNvSpPr>
          <p:nvPr>
            <p:ph type="sldImg"/>
          </p:nvPr>
        </p:nvSpPr>
        <p:spPr>
          <a:xfrm>
            <a:off x="920750" y="746125"/>
            <a:ext cx="4968875" cy="3727450"/>
          </a:xfrm>
          <a:ln/>
        </p:spPr>
      </p:sp>
      <p:sp>
        <p:nvSpPr>
          <p:cNvPr id="31750" name="Rectangle 3"/>
          <p:cNvSpPr>
            <a:spLocks noGrp="1" noChangeArrowheads="1"/>
          </p:cNvSpPr>
          <p:nvPr>
            <p:ph type="body" idx="1"/>
          </p:nvPr>
        </p:nvSpPr>
        <p:spPr>
          <a:xfrm>
            <a:off x="907522" y="4720908"/>
            <a:ext cx="4990571" cy="4472940"/>
          </a:xfrm>
          <a:solidFill>
            <a:srgbClr val="FFFFFF"/>
          </a:solidFill>
          <a:ln>
            <a:solidFill>
              <a:srgbClr val="000000"/>
            </a:solidFill>
            <a:miter lim="800000"/>
            <a:headEnd/>
            <a:tailEnd/>
          </a:ln>
        </p:spPr>
        <p:txBody>
          <a:bodyPr lIns="91752" tIns="45876" rIns="91752" bIns="45876"/>
          <a:lstStyle/>
          <a:p>
            <a:pPr eaLnBrk="1" hangingPunct="1"/>
            <a:endParaRPr lang="zh-TW" altLang="zh-TW">
              <a:latin typeface="Arial" pitchFamily="34" charset="0"/>
              <a:ea typeface="新細明體" pitchFamily="18" charset="-120"/>
            </a:endParaRPr>
          </a:p>
        </p:txBody>
      </p:sp>
    </p:spTree>
    <p:extLst>
      <p:ext uri="{BB962C8B-B14F-4D97-AF65-F5344CB8AC3E}">
        <p14:creationId xmlns:p14="http://schemas.microsoft.com/office/powerpoint/2010/main" val="295186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1.xml"/><Relationship Id="rId4" Type="http://schemas.openxmlformats.org/officeDocument/2006/relationships/image" Target="../media/image3.gi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dirty="0"/>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dirty="0"/>
              <a:t>按一下以編輯母片副標題樣式</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836613"/>
            <a:ext cx="2057400" cy="528955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836613"/>
            <a:ext cx="6019800" cy="528955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標題投影片">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xmlns="" id="{3B8FA73B-7635-4BC8-86BF-E4D898AFCC0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26909" y="0"/>
            <a:ext cx="2817091" cy="811509"/>
          </a:xfrm>
          <a:prstGeom prst="rect">
            <a:avLst/>
          </a:prstGeom>
        </p:spPr>
      </p:pic>
    </p:spTree>
    <p:extLst>
      <p:ext uri="{BB962C8B-B14F-4D97-AF65-F5344CB8AC3E}">
        <p14:creationId xmlns:p14="http://schemas.microsoft.com/office/powerpoint/2010/main" val="34890378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67544" y="44624"/>
            <a:ext cx="8208911" cy="633412"/>
          </a:xfrm>
        </p:spPr>
        <p:txBody>
          <a:bodyPr/>
          <a:lstStyle>
            <a:lvl1pPr algn="ctr">
              <a:defRPr>
                <a:solidFill>
                  <a:srgbClr val="FF0000"/>
                </a:solidFill>
                <a:effectLst>
                  <a:outerShdw blurRad="38100" dist="38100" dir="2700000" algn="tl">
                    <a:srgbClr val="000000">
                      <a:alpha val="43137"/>
                    </a:srgbClr>
                  </a:outerShdw>
                </a:effectLst>
              </a:defRPr>
            </a:lvl1pPr>
          </a:lstStyle>
          <a:p>
            <a:r>
              <a:rPr lang="zh-TW" altLang="en-US" dirty="0"/>
              <a:t>按一下以編輯母片標題樣式</a:t>
            </a:r>
          </a:p>
        </p:txBody>
      </p:sp>
      <p:sp>
        <p:nvSpPr>
          <p:cNvPr id="3" name="內容版面配置區 2"/>
          <p:cNvSpPr>
            <a:spLocks noGrp="1"/>
          </p:cNvSpPr>
          <p:nvPr>
            <p:ph idx="1"/>
          </p:nvPr>
        </p:nvSpPr>
        <p:spPr>
          <a:xfrm>
            <a:off x="457200" y="1052736"/>
            <a:ext cx="8229600" cy="5256584"/>
          </a:xfrm>
        </p:spPr>
        <p:txBody>
          <a:bodyPr/>
          <a:lstStyle>
            <a:lvl1pPr marL="273050" indent="-273050">
              <a:buSzPct val="80000"/>
              <a:buFontTx/>
              <a:buBlip>
                <a:blip r:embed="rId2"/>
              </a:buBlip>
              <a:defRPr sz="1800" b="1"/>
            </a:lvl1pPr>
            <a:lvl2pPr marL="627063" indent="-271463">
              <a:buSzPct val="90000"/>
              <a:buFontTx/>
              <a:buBlip>
                <a:blip r:embed="rId3"/>
              </a:buBlip>
              <a:defRPr sz="1600" b="1">
                <a:solidFill>
                  <a:schemeClr val="accent6"/>
                </a:solidFill>
              </a:defRPr>
            </a:lvl2pPr>
            <a:lvl3pPr marL="900113" indent="-273050">
              <a:buFontTx/>
              <a:buBlip>
                <a:blip r:embed="rId4"/>
              </a:buBlip>
              <a:defRPr b="1">
                <a:solidFill>
                  <a:srgbClr val="C00000"/>
                </a:solidFill>
              </a:defRPr>
            </a:lvl3pPr>
            <a:lvl4pPr marL="1160463" indent="-260350">
              <a:defRPr b="1"/>
            </a:lvl4pPr>
            <a:lvl5pPr marL="1433513" indent="-273050">
              <a:defRPr b="1"/>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cxnSp>
        <p:nvCxnSpPr>
          <p:cNvPr id="5" name="直線接點 4"/>
          <p:cNvCxnSpPr/>
          <p:nvPr userDrawn="1"/>
        </p:nvCxnSpPr>
        <p:spPr bwMode="auto">
          <a:xfrm>
            <a:off x="467544" y="764704"/>
            <a:ext cx="8208912" cy="0"/>
          </a:xfrm>
          <a:prstGeom prst="line">
            <a:avLst/>
          </a:prstGeom>
          <a:solidFill>
            <a:schemeClr val="accent1"/>
          </a:solidFill>
          <a:ln w="31750" cap="flat" cmpd="sng" algn="ctr">
            <a:solidFill>
              <a:srgbClr val="C00000"/>
            </a:solidFill>
            <a:prstDash val="solid"/>
            <a:round/>
            <a:headEnd type="none" w="med" len="med"/>
            <a:tailEnd type="none"/>
          </a:ln>
          <a:effectLst/>
        </p:spPr>
      </p:cxn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區段標題">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dirty="0"/>
              <a:t>按一下以編輯母片文字樣式</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atin typeface="+mn-lt"/>
              </a:defRPr>
            </a:lvl1pPr>
          </a:lstStyle>
          <a:p>
            <a:r>
              <a:rPr lang="zh-TW" altLang="en-US" dirty="0"/>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3"/>
          <p:cNvSpPr>
            <a:spLocks noGrp="1" noChangeArrowheads="1"/>
          </p:cNvSpPr>
          <p:nvPr>
            <p:ph type="body" idx="1"/>
          </p:nvPr>
        </p:nvSpPr>
        <p:spPr bwMode="auto">
          <a:xfrm>
            <a:off x="457200" y="1052736"/>
            <a:ext cx="8229600" cy="53285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17416" name="Text Box 8"/>
          <p:cNvSpPr txBox="1">
            <a:spLocks noChangeAspect="1" noChangeArrowheads="1"/>
          </p:cNvSpPr>
          <p:nvPr/>
        </p:nvSpPr>
        <p:spPr bwMode="auto">
          <a:xfrm>
            <a:off x="6873304" y="6568901"/>
            <a:ext cx="2235200" cy="244475"/>
          </a:xfrm>
          <a:prstGeom prst="rect">
            <a:avLst/>
          </a:prstGeom>
          <a:noFill/>
          <a:ln w="9525">
            <a:noFill/>
            <a:miter lim="800000"/>
            <a:headEnd/>
            <a:tailEnd/>
          </a:ln>
          <a:effectLst/>
        </p:spPr>
        <p:txBody>
          <a:bodyPr/>
          <a:lstStyle/>
          <a:p>
            <a:pPr algn="r">
              <a:spcBef>
                <a:spcPct val="50000"/>
              </a:spcBef>
              <a:defRPr/>
            </a:pPr>
            <a:r>
              <a:rPr lang="en-US" altLang="zh-TW" sz="1000" dirty="0">
                <a:solidFill>
                  <a:schemeClr val="tx1"/>
                </a:solidFill>
              </a:rPr>
              <a:t> Page </a:t>
            </a:r>
            <a:fld id="{AD890233-BA0A-45D8-9740-794E9FFD19F1}" type="slidenum">
              <a:rPr lang="en-US" altLang="zh-TW" sz="1000">
                <a:solidFill>
                  <a:schemeClr val="tx1"/>
                </a:solidFill>
              </a:rPr>
              <a:pPr algn="r">
                <a:spcBef>
                  <a:spcPct val="50000"/>
                </a:spcBef>
                <a:defRPr/>
              </a:pPr>
              <a:t>‹#›</a:t>
            </a:fld>
            <a:r>
              <a:rPr lang="en-US" altLang="zh-TW" sz="1000" dirty="0">
                <a:solidFill>
                  <a:schemeClr val="tx1"/>
                </a:solidFill>
              </a:rPr>
              <a:t>  </a:t>
            </a:r>
          </a:p>
        </p:txBody>
      </p:sp>
      <p:sp>
        <p:nvSpPr>
          <p:cNvPr id="1034" name="Rectangle 17"/>
          <p:cNvSpPr>
            <a:spLocks noGrp="1" noChangeArrowheads="1"/>
          </p:cNvSpPr>
          <p:nvPr>
            <p:ph type="title"/>
          </p:nvPr>
        </p:nvSpPr>
        <p:spPr bwMode="auto">
          <a:xfrm>
            <a:off x="468313" y="116632"/>
            <a:ext cx="8207375" cy="6334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62" r:id="rId12"/>
  </p:sldLayoutIdLst>
  <p:transition/>
  <p:txStyles>
    <p:titleStyle>
      <a:lvl1pPr algn="ctr" rtl="0" eaLnBrk="0" fontAlgn="base" hangingPunct="0">
        <a:spcBef>
          <a:spcPct val="0"/>
        </a:spcBef>
        <a:spcAft>
          <a:spcPct val="0"/>
        </a:spcAft>
        <a:defRPr kumimoji="1" sz="2400" b="1">
          <a:solidFill>
            <a:srgbClr val="FF0000"/>
          </a:solidFill>
          <a:effectLst>
            <a:outerShdw blurRad="38100" dist="38100" dir="2700000" algn="tl">
              <a:srgbClr val="000000">
                <a:alpha val="43137"/>
              </a:srgbClr>
            </a:outerShdw>
          </a:effectLst>
          <a:latin typeface="+mn-lt"/>
          <a:ea typeface="+mj-ea"/>
          <a:cs typeface="+mj-cs"/>
        </a:defRPr>
      </a:lvl1pPr>
      <a:lvl2pPr algn="l" rtl="0" eaLnBrk="0" fontAlgn="base" hangingPunct="0">
        <a:spcBef>
          <a:spcPct val="0"/>
        </a:spcBef>
        <a:spcAft>
          <a:spcPct val="0"/>
        </a:spcAft>
        <a:defRPr kumimoji="1" sz="2000" b="1">
          <a:solidFill>
            <a:srgbClr val="3366CC"/>
          </a:solidFill>
          <a:latin typeface="Arial" charset="0"/>
          <a:ea typeface="微軟正黑體" pitchFamily="34" charset="-120"/>
        </a:defRPr>
      </a:lvl2pPr>
      <a:lvl3pPr algn="l" rtl="0" eaLnBrk="0" fontAlgn="base" hangingPunct="0">
        <a:spcBef>
          <a:spcPct val="0"/>
        </a:spcBef>
        <a:spcAft>
          <a:spcPct val="0"/>
        </a:spcAft>
        <a:defRPr kumimoji="1" sz="2000" b="1">
          <a:solidFill>
            <a:srgbClr val="3366CC"/>
          </a:solidFill>
          <a:latin typeface="Arial" charset="0"/>
          <a:ea typeface="微軟正黑體" pitchFamily="34" charset="-120"/>
        </a:defRPr>
      </a:lvl3pPr>
      <a:lvl4pPr algn="l" rtl="0" eaLnBrk="0" fontAlgn="base" hangingPunct="0">
        <a:spcBef>
          <a:spcPct val="0"/>
        </a:spcBef>
        <a:spcAft>
          <a:spcPct val="0"/>
        </a:spcAft>
        <a:defRPr kumimoji="1" sz="2000" b="1">
          <a:solidFill>
            <a:srgbClr val="3366CC"/>
          </a:solidFill>
          <a:latin typeface="Arial" charset="0"/>
          <a:ea typeface="微軟正黑體" pitchFamily="34" charset="-120"/>
        </a:defRPr>
      </a:lvl4pPr>
      <a:lvl5pPr algn="l" rtl="0" eaLnBrk="0" fontAlgn="base" hangingPunct="0">
        <a:spcBef>
          <a:spcPct val="0"/>
        </a:spcBef>
        <a:spcAft>
          <a:spcPct val="0"/>
        </a:spcAft>
        <a:defRPr kumimoji="1" sz="2000" b="1">
          <a:solidFill>
            <a:srgbClr val="3366CC"/>
          </a:solidFill>
          <a:latin typeface="Arial" charset="0"/>
          <a:ea typeface="微軟正黑體" pitchFamily="34" charset="-120"/>
        </a:defRPr>
      </a:lvl5pPr>
      <a:lvl6pPr marL="457200" algn="l" rtl="0" fontAlgn="base">
        <a:spcBef>
          <a:spcPct val="0"/>
        </a:spcBef>
        <a:spcAft>
          <a:spcPct val="0"/>
        </a:spcAft>
        <a:defRPr kumimoji="1" sz="2000" b="1">
          <a:solidFill>
            <a:schemeClr val="tx2"/>
          </a:solidFill>
          <a:latin typeface="Arial" charset="0"/>
          <a:ea typeface="新細明體" pitchFamily="18" charset="-120"/>
        </a:defRPr>
      </a:lvl6pPr>
      <a:lvl7pPr marL="914400" algn="l" rtl="0" fontAlgn="base">
        <a:spcBef>
          <a:spcPct val="0"/>
        </a:spcBef>
        <a:spcAft>
          <a:spcPct val="0"/>
        </a:spcAft>
        <a:defRPr kumimoji="1" sz="2000" b="1">
          <a:solidFill>
            <a:schemeClr val="tx2"/>
          </a:solidFill>
          <a:latin typeface="Arial" charset="0"/>
          <a:ea typeface="新細明體" pitchFamily="18" charset="-120"/>
        </a:defRPr>
      </a:lvl7pPr>
      <a:lvl8pPr marL="1371600" algn="l" rtl="0" fontAlgn="base">
        <a:spcBef>
          <a:spcPct val="0"/>
        </a:spcBef>
        <a:spcAft>
          <a:spcPct val="0"/>
        </a:spcAft>
        <a:defRPr kumimoji="1" sz="2000" b="1">
          <a:solidFill>
            <a:schemeClr val="tx2"/>
          </a:solidFill>
          <a:latin typeface="Arial" charset="0"/>
          <a:ea typeface="新細明體" pitchFamily="18" charset="-120"/>
        </a:defRPr>
      </a:lvl8pPr>
      <a:lvl9pPr marL="1828800" algn="l" rtl="0" fontAlgn="base">
        <a:spcBef>
          <a:spcPct val="0"/>
        </a:spcBef>
        <a:spcAft>
          <a:spcPct val="0"/>
        </a:spcAft>
        <a:defRPr kumimoji="1" sz="2000" b="1">
          <a:solidFill>
            <a:schemeClr val="tx2"/>
          </a:solidFill>
          <a:latin typeface="Arial" charset="0"/>
          <a:ea typeface="新細明體" pitchFamily="18" charset="-120"/>
        </a:defRPr>
      </a:lvl9pPr>
    </p:titleStyle>
    <p:bodyStyle>
      <a:lvl1pPr marL="342900" indent="-342900" algn="l" rtl="0" eaLnBrk="0" fontAlgn="base" hangingPunct="0">
        <a:spcBef>
          <a:spcPct val="20000"/>
        </a:spcBef>
        <a:spcAft>
          <a:spcPct val="0"/>
        </a:spcAft>
        <a:buChar char="•"/>
        <a:defRPr kumimoji="1" sz="1400">
          <a:solidFill>
            <a:schemeClr val="tx1"/>
          </a:solidFill>
          <a:latin typeface="Tahoma" pitchFamily="34" charset="0"/>
          <a:ea typeface="+mj-ea"/>
          <a:cs typeface="Tahoma" pitchFamily="34" charset="0"/>
        </a:defRPr>
      </a:lvl1pPr>
      <a:lvl2pPr marL="533400" indent="4763" algn="l" rtl="0" eaLnBrk="0" fontAlgn="base" hangingPunct="0">
        <a:spcBef>
          <a:spcPct val="20000"/>
        </a:spcBef>
        <a:spcAft>
          <a:spcPct val="0"/>
        </a:spcAft>
        <a:buChar char="–"/>
        <a:defRPr kumimoji="1" sz="1400">
          <a:solidFill>
            <a:schemeClr val="tx1"/>
          </a:solidFill>
          <a:latin typeface="Tahoma" pitchFamily="34" charset="0"/>
          <a:ea typeface="+mj-ea"/>
          <a:cs typeface="Tahoma" pitchFamily="34" charset="0"/>
        </a:defRPr>
      </a:lvl2pPr>
      <a:lvl3pPr marL="990600" indent="12700" algn="l" rtl="0" eaLnBrk="0" fontAlgn="base" hangingPunct="0">
        <a:spcBef>
          <a:spcPct val="20000"/>
        </a:spcBef>
        <a:spcAft>
          <a:spcPct val="0"/>
        </a:spcAft>
        <a:buChar char="•"/>
        <a:defRPr kumimoji="1" sz="1400">
          <a:solidFill>
            <a:schemeClr val="tx1"/>
          </a:solidFill>
          <a:latin typeface="Tahoma" pitchFamily="34" charset="0"/>
          <a:ea typeface="+mj-ea"/>
          <a:cs typeface="Tahoma" pitchFamily="34" charset="0"/>
        </a:defRPr>
      </a:lvl3pPr>
      <a:lvl4pPr marL="1436688" indent="-65088" algn="l" rtl="0" eaLnBrk="0" fontAlgn="base" hangingPunct="0">
        <a:spcBef>
          <a:spcPct val="20000"/>
        </a:spcBef>
        <a:spcAft>
          <a:spcPct val="0"/>
        </a:spcAft>
        <a:buChar char="–"/>
        <a:defRPr kumimoji="1" sz="1400">
          <a:solidFill>
            <a:schemeClr val="tx1"/>
          </a:solidFill>
          <a:latin typeface="Tahoma" pitchFamily="34" charset="0"/>
          <a:ea typeface="+mj-ea"/>
          <a:cs typeface="Tahoma" pitchFamily="34" charset="0"/>
        </a:defRPr>
      </a:lvl4pPr>
      <a:lvl5pPr marL="1795463" indent="33338" algn="l" rtl="0" eaLnBrk="0" fontAlgn="base" hangingPunct="0">
        <a:spcBef>
          <a:spcPct val="20000"/>
        </a:spcBef>
        <a:spcAft>
          <a:spcPct val="0"/>
        </a:spcAft>
        <a:buChar char="»"/>
        <a:defRPr kumimoji="1" sz="1400">
          <a:solidFill>
            <a:schemeClr val="tx1"/>
          </a:solidFill>
          <a:latin typeface="Tahoma" pitchFamily="34" charset="0"/>
          <a:ea typeface="+mj-ea"/>
          <a:cs typeface="Tahoma" pitchFamily="34" charset="0"/>
        </a:defRPr>
      </a:lvl5pPr>
      <a:lvl6pPr marL="2252663" algn="l" rtl="0" fontAlgn="base">
        <a:spcBef>
          <a:spcPct val="20000"/>
        </a:spcBef>
        <a:spcAft>
          <a:spcPct val="0"/>
        </a:spcAft>
        <a:buChar char="»"/>
        <a:defRPr kumimoji="1" sz="1400">
          <a:solidFill>
            <a:schemeClr val="tx1"/>
          </a:solidFill>
          <a:latin typeface="+mn-lt"/>
          <a:ea typeface="+mn-ea"/>
        </a:defRPr>
      </a:lvl6pPr>
      <a:lvl7pPr marL="2709863" algn="l" rtl="0" fontAlgn="base">
        <a:spcBef>
          <a:spcPct val="20000"/>
        </a:spcBef>
        <a:spcAft>
          <a:spcPct val="0"/>
        </a:spcAft>
        <a:buChar char="»"/>
        <a:defRPr kumimoji="1" sz="1400">
          <a:solidFill>
            <a:schemeClr val="tx1"/>
          </a:solidFill>
          <a:latin typeface="+mn-lt"/>
          <a:ea typeface="+mn-ea"/>
        </a:defRPr>
      </a:lvl7pPr>
      <a:lvl8pPr marL="3167063" algn="l" rtl="0" fontAlgn="base">
        <a:spcBef>
          <a:spcPct val="20000"/>
        </a:spcBef>
        <a:spcAft>
          <a:spcPct val="0"/>
        </a:spcAft>
        <a:buChar char="»"/>
        <a:defRPr kumimoji="1" sz="1400">
          <a:solidFill>
            <a:schemeClr val="tx1"/>
          </a:solidFill>
          <a:latin typeface="+mn-lt"/>
          <a:ea typeface="+mn-ea"/>
        </a:defRPr>
      </a:lvl8pPr>
      <a:lvl9pPr marL="3624263" algn="l" rtl="0" fontAlgn="base">
        <a:spcBef>
          <a:spcPct val="20000"/>
        </a:spcBef>
        <a:spcAft>
          <a:spcPct val="0"/>
        </a:spcAft>
        <a:buChar char="»"/>
        <a:defRPr kumimoji="1" sz="14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eehwang@taiyasmart.com.tw"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7">
            <a:extLst>
              <a:ext uri="{FF2B5EF4-FFF2-40B4-BE49-F238E27FC236}">
                <a16:creationId xmlns:a16="http://schemas.microsoft.com/office/drawing/2014/main" xmlns="" id="{B0E98604-67A8-400B-90CA-123692787E3D}"/>
              </a:ext>
            </a:extLst>
          </p:cNvPr>
          <p:cNvSpPr txBox="1">
            <a:spLocks noChangeArrowheads="1"/>
          </p:cNvSpPr>
          <p:nvPr/>
        </p:nvSpPr>
        <p:spPr bwMode="auto">
          <a:xfrm>
            <a:off x="179512" y="3075057"/>
            <a:ext cx="7859657" cy="1138773"/>
          </a:xfrm>
          <a:prstGeom prst="rect">
            <a:avLst/>
          </a:prstGeom>
          <a:noFill/>
          <a:ln w="9525">
            <a:noFill/>
            <a:miter lim="800000"/>
            <a:headEnd/>
            <a:tailEnd/>
          </a:ln>
        </p:spPr>
        <p:txBody>
          <a:bodyPr wrap="square">
            <a:spAutoFit/>
          </a:bodyPr>
          <a:lstStyle/>
          <a:p>
            <a:pPr lvl="0">
              <a:defRPr/>
            </a:pPr>
            <a:r>
              <a:rPr lang="zh-TW" altLang="en-US" sz="40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自由貿易經濟特區特別條例</a:t>
            </a:r>
            <a:r>
              <a:rPr lang="en-US" altLang="zh-TW" sz="40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en-US" altLang="zh-TW" sz="28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1</a:t>
            </a:r>
            <a:r>
              <a:rPr lang="zh-TW" altLang="en-US" sz="28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頁摘要</a:t>
            </a:r>
            <a:endParaRPr lang="zh-TW" altLang="en-US" sz="40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lvl="0">
              <a:defRPr/>
            </a:pPr>
            <a:r>
              <a:rPr lang="zh-TW" altLang="en-US" sz="28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提案日期： </a:t>
            </a:r>
            <a:r>
              <a:rPr lang="en-US" altLang="zh-TW" sz="28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108  </a:t>
            </a:r>
            <a:r>
              <a:rPr lang="zh-TW" altLang="en-US" sz="28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年 </a:t>
            </a:r>
            <a:r>
              <a:rPr lang="en-US" altLang="zh-TW" sz="28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3  </a:t>
            </a:r>
            <a:r>
              <a:rPr lang="zh-TW" altLang="en-US" sz="28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月 </a:t>
            </a:r>
            <a:r>
              <a:rPr lang="en-US" altLang="zh-TW" sz="28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22 </a:t>
            </a:r>
            <a:r>
              <a:rPr lang="zh-TW" altLang="en-US" sz="28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日</a:t>
            </a:r>
            <a:r>
              <a:rPr lang="en-US" altLang="zh-TW" sz="28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8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國民黨版</a:t>
            </a:r>
            <a:r>
              <a:rPr lang="en-US" altLang="zh-TW" sz="2800" dirty="0">
                <a:solidFill>
                  <a:srgbClr val="000000">
                    <a:lumMod val="85000"/>
                    <a:lumOff val="15000"/>
                  </a:srgb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kumimoji="1" lang="zh-TW" altLang="en-US" sz="11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3" name="矩形 2">
            <a:extLst>
              <a:ext uri="{FF2B5EF4-FFF2-40B4-BE49-F238E27FC236}">
                <a16:creationId xmlns:a16="http://schemas.microsoft.com/office/drawing/2014/main" xmlns="" id="{383BA022-6AB1-42EC-9D77-AC844D1E5791}"/>
              </a:ext>
            </a:extLst>
          </p:cNvPr>
          <p:cNvSpPr/>
          <p:nvPr/>
        </p:nvSpPr>
        <p:spPr>
          <a:xfrm>
            <a:off x="5508104" y="5085184"/>
            <a:ext cx="3384376" cy="1250022"/>
          </a:xfrm>
          <a:prstGeom prst="rect">
            <a:avLst/>
          </a:prstGeom>
        </p:spPr>
        <p:txBody>
          <a:bodyPr wrap="square">
            <a:spAutoFit/>
          </a:bodyPr>
          <a:lstStyle/>
          <a:p>
            <a:pPr marL="342900" marR="0" lvl="0" indent="-342900" algn="r" defTabSz="914400" rtl="0" eaLnBrk="1" fontAlgn="base" latinLnBrk="0" hangingPunct="1">
              <a:lnSpc>
                <a:spcPts val="1600"/>
              </a:lnSpc>
              <a:spcBef>
                <a:spcPct val="20000"/>
              </a:spcBef>
              <a:spcAft>
                <a:spcPct val="0"/>
              </a:spcAft>
              <a:buClr>
                <a:srgbClr val="BBE0E3"/>
              </a:buClr>
              <a:buSzTx/>
              <a:buFontTx/>
              <a:buNone/>
              <a:tabLst/>
              <a:defRPr/>
            </a:pPr>
            <a:r>
              <a:rPr kumimoji="1" lang="zh-TW" altLang="en-US" b="1" i="0" u="none" strike="noStrike" kern="120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mn-cs"/>
              </a:rPr>
              <a:t>黃鋰</a:t>
            </a:r>
            <a:endParaRPr kumimoji="1" lang="en-US" altLang="zh-TW" b="1" i="0" u="none" strike="noStrike" kern="120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mn-cs"/>
            </a:endParaRPr>
          </a:p>
          <a:p>
            <a:pPr marL="342900" marR="0" lvl="0" indent="-342900" algn="r" defTabSz="914400" rtl="0" eaLnBrk="1" fontAlgn="base" latinLnBrk="0" hangingPunct="1">
              <a:lnSpc>
                <a:spcPts val="1600"/>
              </a:lnSpc>
              <a:spcBef>
                <a:spcPct val="20000"/>
              </a:spcBef>
              <a:spcAft>
                <a:spcPct val="0"/>
              </a:spcAft>
              <a:buClr>
                <a:srgbClr val="BBE0E3"/>
              </a:buClr>
              <a:buSzTx/>
              <a:buFontTx/>
              <a:buNone/>
              <a:tabLst/>
              <a:defRPr/>
            </a:pPr>
            <a:r>
              <a:rPr kumimoji="1" lang="zh-TW" altLang="en-US" sz="1200" b="0" i="0" u="none" strike="noStrike" kern="1200" cap="none" spc="0" normalizeH="0" baseline="0" noProof="0" dirty="0">
                <a:ln>
                  <a:noFill/>
                </a:ln>
                <a:solidFill>
                  <a:srgbClr val="000000">
                    <a:lumMod val="65000"/>
                    <a:lumOff val="35000"/>
                  </a:srgbClr>
                </a:solidFill>
                <a:effectLst/>
                <a:uLnTx/>
                <a:uFillTx/>
                <a:latin typeface="微軟正黑體" panose="020B0604030504040204" pitchFamily="34" charset="-120"/>
                <a:ea typeface="微軟正黑體" panose="020B0604030504040204" pitchFamily="34" charset="-120"/>
                <a:cs typeface="Tahoma" pitchFamily="34" charset="0"/>
              </a:rPr>
              <a:t>台亞智能市場研究</a:t>
            </a:r>
            <a:endParaRPr kumimoji="1" lang="en-US" altLang="zh-TW" sz="1200" b="0" i="0" u="none" strike="noStrike" kern="1200" cap="none" spc="0" normalizeH="0" baseline="0" noProof="0" dirty="0">
              <a:ln>
                <a:noFill/>
              </a:ln>
              <a:solidFill>
                <a:srgbClr val="000000">
                  <a:lumMod val="65000"/>
                  <a:lumOff val="35000"/>
                </a:srgbClr>
              </a:solidFill>
              <a:effectLst/>
              <a:uLnTx/>
              <a:uFillTx/>
              <a:latin typeface="微軟正黑體" panose="020B0604030504040204" pitchFamily="34" charset="-120"/>
              <a:ea typeface="微軟正黑體" panose="020B0604030504040204" pitchFamily="34" charset="-120"/>
              <a:cs typeface="Tahoma" pitchFamily="34" charset="0"/>
            </a:endParaRPr>
          </a:p>
          <a:p>
            <a:pPr marL="342900" lvl="0" indent="-342900" algn="r">
              <a:lnSpc>
                <a:spcPts val="1600"/>
              </a:lnSpc>
              <a:spcBef>
                <a:spcPct val="20000"/>
              </a:spcBef>
              <a:buClr>
                <a:srgbClr val="BBE0E3"/>
              </a:buClr>
              <a:defRPr/>
            </a:pPr>
            <a:r>
              <a:rPr lang="en-US" altLang="zh-TW" sz="1200" b="0" dirty="0">
                <a:solidFill>
                  <a:srgbClr val="000000">
                    <a:lumMod val="65000"/>
                    <a:lumOff val="35000"/>
                  </a:srgbClr>
                </a:solidFill>
                <a:latin typeface="微軟正黑體" panose="020B0604030504040204" pitchFamily="34" charset="-120"/>
                <a:ea typeface="微軟正黑體" panose="020B0604030504040204" pitchFamily="34" charset="-120"/>
                <a:cs typeface="Tahoma" pitchFamily="34" charset="0"/>
              </a:rPr>
              <a:t>Taiya Smart Market Research Co.</a:t>
            </a:r>
          </a:p>
          <a:p>
            <a:pPr marL="342900" marR="0" lvl="0" indent="-342900" algn="r" defTabSz="914400" rtl="0" eaLnBrk="1" fontAlgn="base" latinLnBrk="0" hangingPunct="1">
              <a:lnSpc>
                <a:spcPts val="1600"/>
              </a:lnSpc>
              <a:spcBef>
                <a:spcPct val="20000"/>
              </a:spcBef>
              <a:spcAft>
                <a:spcPct val="0"/>
              </a:spcAft>
              <a:buClr>
                <a:srgbClr val="BBE0E3"/>
              </a:buClr>
              <a:buSzTx/>
              <a:buFontTx/>
              <a:buNone/>
              <a:tabLst/>
              <a:defRPr/>
            </a:pPr>
            <a:r>
              <a:rPr kumimoji="1" lang="en-US" altLang="zh-TW" sz="1200" b="0" i="0" u="none" strike="noStrike" kern="1200" cap="none" spc="0" normalizeH="0" baseline="0" noProof="0" dirty="0">
                <a:ln>
                  <a:noFill/>
                </a:ln>
                <a:solidFill>
                  <a:srgbClr val="000000">
                    <a:lumMod val="65000"/>
                    <a:lumOff val="35000"/>
                  </a:srgbClr>
                </a:solidFill>
                <a:effectLst/>
                <a:uLnTx/>
                <a:uFillTx/>
                <a:latin typeface="微軟正黑體" panose="020B0604030504040204" pitchFamily="34" charset="-120"/>
                <a:ea typeface="微軟正黑體" panose="020B0604030504040204" pitchFamily="34" charset="-120"/>
                <a:cs typeface="Tahoma" pitchFamily="34" charset="0"/>
                <a:hlinkClick r:id="rId2"/>
              </a:rPr>
              <a:t>leehwang@taiyasmart.com.tw</a:t>
            </a:r>
            <a:endParaRPr kumimoji="1" lang="en-US" altLang="zh-TW" sz="1200" b="0" i="0" u="none" strike="noStrike" kern="1200" cap="none" spc="0" normalizeH="0" baseline="0" noProof="0" dirty="0">
              <a:ln>
                <a:noFill/>
              </a:ln>
              <a:solidFill>
                <a:srgbClr val="000000">
                  <a:lumMod val="65000"/>
                  <a:lumOff val="35000"/>
                </a:srgbClr>
              </a:solidFill>
              <a:effectLst/>
              <a:uLnTx/>
              <a:uFillTx/>
              <a:latin typeface="微軟正黑體" panose="020B0604030504040204" pitchFamily="34" charset="-120"/>
              <a:ea typeface="微軟正黑體" panose="020B0604030504040204" pitchFamily="34" charset="-120"/>
              <a:cs typeface="Tahoma" pitchFamily="34" charset="0"/>
            </a:endParaRPr>
          </a:p>
          <a:p>
            <a:pPr marL="342900" marR="0" lvl="0" indent="-342900" algn="r" defTabSz="914400" rtl="0" eaLnBrk="1" fontAlgn="base" latinLnBrk="0" hangingPunct="1">
              <a:lnSpc>
                <a:spcPts val="1600"/>
              </a:lnSpc>
              <a:spcBef>
                <a:spcPct val="20000"/>
              </a:spcBef>
              <a:spcAft>
                <a:spcPct val="0"/>
              </a:spcAft>
              <a:buClr>
                <a:srgbClr val="BBE0E3"/>
              </a:buClr>
              <a:buSzTx/>
              <a:buFontTx/>
              <a:buNone/>
              <a:tabLst/>
              <a:defRPr/>
            </a:pPr>
            <a:r>
              <a:rPr kumimoji="1" lang="en-US" altLang="zh-TW" sz="1200" b="0" i="0" u="none" strike="noStrike" kern="1200" cap="none" spc="0" normalizeH="0" baseline="0" noProof="0" dirty="0">
                <a:ln>
                  <a:noFill/>
                </a:ln>
                <a:solidFill>
                  <a:srgbClr val="000000">
                    <a:lumMod val="65000"/>
                    <a:lumOff val="35000"/>
                  </a:srgbClr>
                </a:solidFill>
                <a:effectLst/>
                <a:uLnTx/>
                <a:uFillTx/>
                <a:latin typeface="微軟正黑體" panose="020B0604030504040204" pitchFamily="34" charset="-120"/>
                <a:ea typeface="微軟正黑體" panose="020B0604030504040204" pitchFamily="34" charset="-120"/>
                <a:cs typeface="Tahoma" pitchFamily="34" charset="0"/>
              </a:rPr>
              <a:t>2019/05/06</a:t>
            </a:r>
          </a:p>
        </p:txBody>
      </p:sp>
    </p:spTree>
    <p:extLst>
      <p:ext uri="{BB962C8B-B14F-4D97-AF65-F5344CB8AC3E}">
        <p14:creationId xmlns:p14="http://schemas.microsoft.com/office/powerpoint/2010/main" val="97233112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07B3203F-972A-43D4-BB50-B53EB2AD9053}"/>
              </a:ext>
            </a:extLst>
          </p:cNvPr>
          <p:cNvSpPr>
            <a:spLocks noGrp="1"/>
          </p:cNvSpPr>
          <p:nvPr>
            <p:ph type="title"/>
          </p:nvPr>
        </p:nvSpPr>
        <p:spPr/>
        <p:txBody>
          <a:bodyPr/>
          <a:lstStyle/>
          <a:p>
            <a:r>
              <a:rPr lang="zh-TW" altLang="en-US" dirty="0"/>
              <a:t>「自由貿易經濟特區特別條例」草案</a:t>
            </a:r>
            <a:r>
              <a:rPr lang="en-US" altLang="zh-TW" dirty="0" smtClean="0"/>
              <a:t>-</a:t>
            </a:r>
            <a:r>
              <a:rPr lang="zh-TW" altLang="en-US" dirty="0" smtClean="0"/>
              <a:t>摘要</a:t>
            </a:r>
            <a:r>
              <a:rPr lang="en-US" altLang="zh-TW" dirty="0"/>
              <a:t/>
            </a:r>
            <a:br>
              <a:rPr lang="en-US" altLang="zh-TW" dirty="0"/>
            </a:br>
            <a:r>
              <a:rPr lang="en-US" altLang="zh-TW" sz="1800" dirty="0">
                <a:solidFill>
                  <a:schemeClr val="accent6"/>
                </a:solidFill>
              </a:rPr>
              <a:t>-2019</a:t>
            </a:r>
            <a:r>
              <a:rPr lang="zh-TW" altLang="en-US" sz="1800" dirty="0">
                <a:solidFill>
                  <a:schemeClr val="accent6"/>
                </a:solidFill>
              </a:rPr>
              <a:t>年</a:t>
            </a:r>
            <a:r>
              <a:rPr lang="en-US" altLang="zh-TW" sz="1800" dirty="0">
                <a:solidFill>
                  <a:schemeClr val="accent6"/>
                </a:solidFill>
              </a:rPr>
              <a:t>3</a:t>
            </a:r>
            <a:r>
              <a:rPr lang="zh-TW" altLang="en-US" sz="1800" dirty="0">
                <a:solidFill>
                  <a:schemeClr val="accent6"/>
                </a:solidFill>
              </a:rPr>
              <a:t>月</a:t>
            </a:r>
            <a:r>
              <a:rPr lang="en-US" altLang="zh-TW" sz="1800" dirty="0">
                <a:solidFill>
                  <a:schemeClr val="accent6"/>
                </a:solidFill>
              </a:rPr>
              <a:t>22</a:t>
            </a:r>
            <a:r>
              <a:rPr lang="zh-TW" altLang="en-US" sz="1800" dirty="0">
                <a:solidFill>
                  <a:schemeClr val="accent6"/>
                </a:solidFill>
              </a:rPr>
              <a:t>日</a:t>
            </a:r>
            <a:r>
              <a:rPr lang="en-US" altLang="zh-TW" sz="1800" dirty="0">
                <a:solidFill>
                  <a:schemeClr val="accent6"/>
                </a:solidFill>
              </a:rPr>
              <a:t>-</a:t>
            </a:r>
            <a:endParaRPr lang="zh-TW" altLang="en-US" dirty="0">
              <a:solidFill>
                <a:schemeClr val="accent6"/>
              </a:solidFill>
            </a:endParaRPr>
          </a:p>
        </p:txBody>
      </p:sp>
      <p:sp>
        <p:nvSpPr>
          <p:cNvPr id="3" name="內容版面配置區 2">
            <a:extLst>
              <a:ext uri="{FF2B5EF4-FFF2-40B4-BE49-F238E27FC236}">
                <a16:creationId xmlns:a16="http://schemas.microsoft.com/office/drawing/2014/main" xmlns="" id="{8A345E83-87A1-4E39-95F8-031FE675D4BE}"/>
              </a:ext>
            </a:extLst>
          </p:cNvPr>
          <p:cNvSpPr>
            <a:spLocks noGrp="1"/>
          </p:cNvSpPr>
          <p:nvPr>
            <p:ph idx="1"/>
          </p:nvPr>
        </p:nvSpPr>
        <p:spPr>
          <a:xfrm>
            <a:off x="251520" y="908720"/>
            <a:ext cx="8892480" cy="5904656"/>
          </a:xfrm>
        </p:spPr>
        <p:txBody>
          <a:bodyPr/>
          <a:lstStyle/>
          <a:p>
            <a:pPr>
              <a:spcBef>
                <a:spcPts val="0"/>
              </a:spcBef>
            </a:pPr>
            <a:r>
              <a:rPr lang="zh-TW" altLang="en-US" sz="1400" dirty="0"/>
              <a:t>第一章  </a:t>
            </a:r>
            <a:r>
              <a:rPr lang="zh-TW" altLang="en-US" sz="1400" dirty="0">
                <a:solidFill>
                  <a:srgbClr val="FF0000"/>
                </a:solidFill>
              </a:rPr>
              <a:t>總則</a:t>
            </a:r>
            <a:r>
              <a:rPr lang="zh-TW" altLang="en-US" sz="1400" dirty="0"/>
              <a:t>，本條例主管機關、特區管理機關、管理機關權限、基金、費用、指定事業、執行業務</a:t>
            </a:r>
            <a:endParaRPr lang="en-US" altLang="zh-TW" sz="1400" dirty="0"/>
          </a:p>
          <a:p>
            <a:pPr>
              <a:spcBef>
                <a:spcPts val="0"/>
              </a:spcBef>
            </a:pPr>
            <a:r>
              <a:rPr lang="zh-TW" altLang="en-US" sz="1400" dirty="0"/>
              <a:t>第二章  </a:t>
            </a:r>
            <a:r>
              <a:rPr lang="zh-TW" altLang="en-US" sz="1400" dirty="0">
                <a:solidFill>
                  <a:srgbClr val="FF0000"/>
                </a:solidFill>
              </a:rPr>
              <a:t>特區之申設與管理</a:t>
            </a:r>
            <a:r>
              <a:rPr lang="zh-TW" altLang="en-US" sz="1400" dirty="0"/>
              <a:t>，包括：特區之設立規定、新設特區之都市計畫變更等</a:t>
            </a:r>
            <a:endParaRPr lang="en-US" altLang="zh-TW" sz="1400" dirty="0"/>
          </a:p>
          <a:p>
            <a:pPr>
              <a:spcBef>
                <a:spcPts val="0"/>
              </a:spcBef>
            </a:pPr>
            <a:r>
              <a:rPr lang="zh-TW" altLang="en-US" sz="1400" dirty="0"/>
              <a:t>第三章  </a:t>
            </a:r>
            <a:r>
              <a:rPr lang="zh-TW" altLang="en-US" sz="1400" dirty="0">
                <a:solidFill>
                  <a:srgbClr val="FF0000"/>
                </a:solidFill>
              </a:rPr>
              <a:t>對外國人及</a:t>
            </a:r>
            <a:r>
              <a:rPr lang="zh-TW" altLang="en-US" sz="1400" u="sng" dirty="0">
                <a:solidFill>
                  <a:srgbClr val="FF0000"/>
                </a:solidFill>
              </a:rPr>
              <a:t>大陸地區</a:t>
            </a:r>
            <a:r>
              <a:rPr lang="zh-TW" altLang="en-US" sz="1400" dirty="0">
                <a:solidFill>
                  <a:srgbClr val="FF0000"/>
                </a:solidFill>
              </a:rPr>
              <a:t>人民之待遇，外國人來臺得於抵達我國時申請簽證</a:t>
            </a:r>
            <a:r>
              <a:rPr lang="zh-TW" altLang="en-US" sz="1400" dirty="0" smtClean="0">
                <a:solidFill>
                  <a:srgbClr val="FF0000"/>
                </a:solidFill>
              </a:rPr>
              <a:t>之便利措施</a:t>
            </a:r>
            <a:r>
              <a:rPr lang="zh-TW" altLang="en-US" sz="1400" dirty="0">
                <a:solidFill>
                  <a:srgbClr val="FF0000"/>
                </a:solidFill>
              </a:rPr>
              <a:t>等</a:t>
            </a:r>
            <a:r>
              <a:rPr lang="zh-TW" altLang="en-US" sz="1400" dirty="0"/>
              <a:t>。大陸地區人民來臺從事相關商務或專業活動者，得由具一定規模以上之指定事業代向管理機關或主管機關向內政部申請商務居留</a:t>
            </a:r>
            <a:endParaRPr lang="en-US" altLang="zh-TW" sz="1400" dirty="0"/>
          </a:p>
          <a:p>
            <a:pPr>
              <a:spcBef>
                <a:spcPts val="0"/>
              </a:spcBef>
            </a:pPr>
            <a:r>
              <a:rPr lang="zh-TW" altLang="en-US" sz="1400" dirty="0"/>
              <a:t>第四章  </a:t>
            </a:r>
            <a:r>
              <a:rPr lang="zh-TW" altLang="en-US" sz="1400" dirty="0">
                <a:solidFill>
                  <a:srgbClr val="FF0000"/>
                </a:solidFill>
              </a:rPr>
              <a:t>租稅措施等</a:t>
            </a:r>
            <a:r>
              <a:rPr lang="zh-TW" altLang="en-US" sz="1400" dirty="0"/>
              <a:t>，專業人士租稅優惠、貨物採購輸入儲存或運送等租稅優惠措施</a:t>
            </a:r>
            <a:endParaRPr lang="en-US" altLang="zh-TW" sz="1400" dirty="0"/>
          </a:p>
          <a:p>
            <a:pPr>
              <a:spcBef>
                <a:spcPts val="0"/>
              </a:spcBef>
            </a:pPr>
            <a:r>
              <a:rPr lang="zh-TW" altLang="en-US" sz="1400" dirty="0"/>
              <a:t>第五章  </a:t>
            </a:r>
            <a:r>
              <a:rPr lang="zh-TW" altLang="en-US" sz="1400" dirty="0">
                <a:solidFill>
                  <a:srgbClr val="FF0000"/>
                </a:solidFill>
              </a:rPr>
              <a:t>未稅貨物與勞務規範</a:t>
            </a:r>
            <a:r>
              <a:rPr lang="zh-TW" altLang="en-US" sz="1400" dirty="0"/>
              <a:t>，有關貨物通關、電子帳冊、稅費徵免、未開放陸貨之輸入、委受託業務、補稅、盤點、查核等</a:t>
            </a:r>
            <a:endParaRPr lang="en-US" altLang="zh-TW" sz="1400" dirty="0"/>
          </a:p>
          <a:p>
            <a:pPr>
              <a:spcBef>
                <a:spcPts val="0"/>
              </a:spcBef>
            </a:pPr>
            <a:r>
              <a:rPr lang="zh-TW" altLang="en-US" sz="1400" dirty="0"/>
              <a:t>第六章  </a:t>
            </a:r>
            <a:r>
              <a:rPr lang="zh-TW" altLang="en-US" sz="1400" dirty="0">
                <a:solidFill>
                  <a:srgbClr val="FF0000"/>
                </a:solidFill>
              </a:rPr>
              <a:t>產業活動，農業、醫療機構</a:t>
            </a:r>
            <a:r>
              <a:rPr lang="zh-TW" altLang="en-US" sz="1400" dirty="0"/>
              <a:t>等相關規定</a:t>
            </a:r>
            <a:endParaRPr lang="en-US" altLang="zh-TW" sz="1400" dirty="0"/>
          </a:p>
          <a:p>
            <a:pPr>
              <a:spcBef>
                <a:spcPts val="0"/>
              </a:spcBef>
            </a:pPr>
            <a:r>
              <a:rPr lang="zh-TW" altLang="en-US" sz="1400" dirty="0"/>
              <a:t>第七章  </a:t>
            </a:r>
            <a:r>
              <a:rPr lang="zh-TW" altLang="en-US" sz="1400" dirty="0">
                <a:solidFill>
                  <a:srgbClr val="FF0000"/>
                </a:solidFill>
              </a:rPr>
              <a:t>教育服務業</a:t>
            </a:r>
            <a:r>
              <a:rPr lang="zh-TW" altLang="en-US" sz="1400" dirty="0"/>
              <a:t>相關規定，與國外大學教育合作相關規定</a:t>
            </a:r>
            <a:endParaRPr lang="en-US" altLang="zh-TW" sz="1400" dirty="0"/>
          </a:p>
          <a:p>
            <a:pPr>
              <a:spcBef>
                <a:spcPts val="0"/>
              </a:spcBef>
            </a:pPr>
            <a:r>
              <a:rPr lang="zh-TW" altLang="en-US" sz="1400" dirty="0"/>
              <a:t>第八章  罰則</a:t>
            </a:r>
          </a:p>
          <a:p>
            <a:pPr>
              <a:spcBef>
                <a:spcPts val="0"/>
              </a:spcBef>
            </a:pPr>
            <a:r>
              <a:rPr lang="zh-TW" altLang="en-US" sz="1400" dirty="0"/>
              <a:t>第九章  附則，施行期間等</a:t>
            </a:r>
          </a:p>
          <a:p>
            <a:pPr>
              <a:spcBef>
                <a:spcPts val="0"/>
              </a:spcBef>
            </a:pPr>
            <a:r>
              <a:rPr lang="zh-TW" altLang="en-US" sz="1400" dirty="0"/>
              <a:t>本條例之</a:t>
            </a:r>
            <a:r>
              <a:rPr lang="zh-TW" altLang="en-US" sz="1400" dirty="0">
                <a:solidFill>
                  <a:srgbClr val="FF0000"/>
                </a:solidFill>
              </a:rPr>
              <a:t>主管機關為經濟部</a:t>
            </a:r>
          </a:p>
          <a:p>
            <a:pPr>
              <a:spcBef>
                <a:spcPts val="0"/>
              </a:spcBef>
            </a:pPr>
            <a:r>
              <a:rPr lang="zh-TW" altLang="en-US" sz="1400" dirty="0"/>
              <a:t>直轄市或縣（市）政府受理申請後，應於三十日內完成基本資料之查核</a:t>
            </a:r>
            <a:endParaRPr lang="en-US" altLang="zh-TW" sz="1400" dirty="0"/>
          </a:p>
          <a:p>
            <a:pPr>
              <a:spcBef>
                <a:spcPts val="0"/>
              </a:spcBef>
            </a:pPr>
            <a:r>
              <a:rPr lang="zh-TW" altLang="en-US" sz="1400" dirty="0"/>
              <a:t>土地買賣等相關問題</a:t>
            </a:r>
            <a:endParaRPr lang="en-US" altLang="zh-TW" sz="1400" dirty="0"/>
          </a:p>
          <a:p>
            <a:pPr>
              <a:spcBef>
                <a:spcPts val="0"/>
              </a:spcBef>
            </a:pPr>
            <a:r>
              <a:rPr lang="zh-TW" altLang="en-US" sz="1400" dirty="0"/>
              <a:t>經主管機關會商中央目的事業主管機關後公告對國家安全、國民健康或國際承諾有重大不良影響者外，得免申請簽證或核准，不受其他法律或其法規命令有關輸出入規定之限制</a:t>
            </a:r>
          </a:p>
          <a:p>
            <a:pPr>
              <a:spcBef>
                <a:spcPts val="0"/>
              </a:spcBef>
            </a:pPr>
            <a:r>
              <a:rPr lang="zh-TW" altLang="en-US" sz="1400" dirty="0"/>
              <a:t>第一類指定事業符合下列條件之一者，得輸入臺灣地區與</a:t>
            </a:r>
            <a:r>
              <a:rPr lang="zh-TW" altLang="en-US" sz="1400" dirty="0">
                <a:solidFill>
                  <a:srgbClr val="FF0000"/>
                </a:solidFill>
              </a:rPr>
              <a:t>大陸地區人民關係條例</a:t>
            </a:r>
            <a:r>
              <a:rPr lang="zh-TW" altLang="en-US" sz="1400" dirty="0"/>
              <a:t>第三十五條第三項規定未准許輸入之大陸地區物品：供特區加工、修理、檢驗、測試、儲存之貨物。運往特區外辦理委外加工、修理、檢驗、測試之貨物。除經管理機關核准經加工依法得准許輸入之物品，得輸往課稅區或保稅區外，應依第四十三條規定期限內復運回特區或全數外銷</a:t>
            </a:r>
          </a:p>
          <a:p>
            <a:pPr>
              <a:spcBef>
                <a:spcPts val="0"/>
              </a:spcBef>
            </a:pPr>
            <a:r>
              <a:rPr lang="zh-TW" altLang="en-US" sz="1400" dirty="0"/>
              <a:t>本條例自公布日施行，施行期間十年</a:t>
            </a:r>
          </a:p>
          <a:p>
            <a:pPr>
              <a:spcBef>
                <a:spcPts val="0"/>
              </a:spcBef>
            </a:pPr>
            <a:r>
              <a:rPr lang="zh-TW" altLang="en-US" sz="1400" dirty="0"/>
              <a:t>用詞定義</a:t>
            </a:r>
          </a:p>
          <a:p>
            <a:pPr lvl="1">
              <a:spcBef>
                <a:spcPts val="0"/>
              </a:spcBef>
            </a:pPr>
            <a:r>
              <a:rPr lang="zh-TW" altLang="en-US" sz="1200" dirty="0">
                <a:solidFill>
                  <a:srgbClr val="FF0000"/>
                </a:solidFill>
              </a:rPr>
              <a:t>自由貿易經濟特區</a:t>
            </a:r>
            <a:r>
              <a:rPr lang="zh-TW" altLang="en-US" sz="1200" dirty="0"/>
              <a:t>：指經行政院依本條例核定之經貿特別區域。</a:t>
            </a:r>
            <a:r>
              <a:rPr lang="zh-TW" altLang="en-US" sz="1200" dirty="0">
                <a:solidFill>
                  <a:srgbClr val="FF0000"/>
                </a:solidFill>
              </a:rPr>
              <a:t>指定事業</a:t>
            </a:r>
            <a:r>
              <a:rPr lang="zh-TW" altLang="en-US" sz="1200" dirty="0"/>
              <a:t>：指第一類及第二類指定事業。</a:t>
            </a:r>
          </a:p>
          <a:p>
            <a:pPr lvl="1">
              <a:spcBef>
                <a:spcPts val="0"/>
              </a:spcBef>
            </a:pPr>
            <a:r>
              <a:rPr lang="zh-TW" altLang="en-US" sz="1200" dirty="0">
                <a:solidFill>
                  <a:srgbClr val="FF0000"/>
                </a:solidFill>
              </a:rPr>
              <a:t>區內一般事業</a:t>
            </a:r>
            <a:r>
              <a:rPr lang="zh-TW" altLang="en-US" sz="1200" dirty="0"/>
              <a:t>：指與第一類指定事業相關之周邊、支援性事業。</a:t>
            </a:r>
            <a:r>
              <a:rPr lang="zh-TW" altLang="en-US" sz="1200" dirty="0">
                <a:solidFill>
                  <a:srgbClr val="FF0000"/>
                </a:solidFill>
              </a:rPr>
              <a:t>區內事業</a:t>
            </a:r>
            <a:r>
              <a:rPr lang="zh-TW" altLang="en-US" sz="1200" dirty="0"/>
              <a:t>：指於自由貿易經濟特區內營運之指定事業、區內一般事業及區內設置執行業務、營業或聯絡處所之事</a:t>
            </a:r>
          </a:p>
          <a:p>
            <a:pPr lvl="1">
              <a:spcBef>
                <a:spcPts val="0"/>
              </a:spcBef>
            </a:pPr>
            <a:r>
              <a:rPr lang="zh-TW" altLang="en-US" sz="1200" dirty="0">
                <a:solidFill>
                  <a:srgbClr val="FF0000"/>
                </a:solidFill>
              </a:rPr>
              <a:t>申設機關</a:t>
            </a:r>
            <a:r>
              <a:rPr lang="zh-TW" altLang="en-US" sz="1200" dirty="0"/>
              <a:t>：指依本條例提出申請設置自由貿易經濟特區之主管機關、中央目的事業主管機關、直轄市或縣市政府</a:t>
            </a:r>
          </a:p>
          <a:p>
            <a:pPr lvl="1">
              <a:spcBef>
                <a:spcPts val="0"/>
              </a:spcBef>
            </a:pPr>
            <a:r>
              <a:rPr lang="zh-TW" altLang="en-US" sz="1200" dirty="0">
                <a:solidFill>
                  <a:srgbClr val="FF0000"/>
                </a:solidFill>
              </a:rPr>
              <a:t>國際醫療機構</a:t>
            </a:r>
            <a:r>
              <a:rPr lang="zh-TW" altLang="en-US" sz="1200" dirty="0"/>
              <a:t>：指經中央衛生福利主管機關許可於自由貿易經濟特區內設置專辦國際醫療之醫療機構</a:t>
            </a:r>
          </a:p>
          <a:p>
            <a:pPr>
              <a:spcBef>
                <a:spcPts val="0"/>
              </a:spcBef>
            </a:pPr>
            <a:endParaRPr lang="zh-TW" altLang="en-US" sz="1400" dirty="0"/>
          </a:p>
          <a:p>
            <a:pPr>
              <a:spcBef>
                <a:spcPts val="0"/>
              </a:spcBef>
            </a:pPr>
            <a:endParaRPr lang="zh-TW" altLang="en-US" sz="1400" dirty="0"/>
          </a:p>
        </p:txBody>
      </p:sp>
    </p:spTree>
    <p:extLst>
      <p:ext uri="{BB962C8B-B14F-4D97-AF65-F5344CB8AC3E}">
        <p14:creationId xmlns:p14="http://schemas.microsoft.com/office/powerpoint/2010/main" val="407062975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4"/>
          <p:cNvSpPr>
            <a:spLocks noChangeArrowheads="1"/>
          </p:cNvSpPr>
          <p:nvPr/>
        </p:nvSpPr>
        <p:spPr bwMode="auto">
          <a:xfrm>
            <a:off x="1219200" y="1873250"/>
            <a:ext cx="5064125"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70000"/>
              <a:buBlip>
                <a:blip r:embed="rId3"/>
              </a:buBlip>
              <a:defRPr kumimoji="1" sz="2400" b="1">
                <a:solidFill>
                  <a:schemeClr val="tx1"/>
                </a:solidFill>
                <a:latin typeface="Times New Roman" pitchFamily="18" charset="0"/>
                <a:ea typeface="標楷體" pitchFamily="65" charset="-120"/>
              </a:defRPr>
            </a:lvl1pPr>
            <a:lvl2pPr marL="742950" indent="-285750">
              <a:spcBef>
                <a:spcPct val="20000"/>
              </a:spcBef>
              <a:buSzPct val="75000"/>
              <a:buBlip>
                <a:blip r:embed="rId4"/>
              </a:buBlip>
              <a:defRPr kumimoji="1" sz="2000" b="1">
                <a:solidFill>
                  <a:schemeClr val="accent2"/>
                </a:solidFill>
                <a:latin typeface="Times New Roman" pitchFamily="18" charset="0"/>
                <a:ea typeface="標楷體" pitchFamily="65" charset="-120"/>
              </a:defRPr>
            </a:lvl2pPr>
            <a:lvl3pPr marL="1143000" indent="-228600">
              <a:spcBef>
                <a:spcPct val="20000"/>
              </a:spcBef>
              <a:buSzPct val="80000"/>
              <a:buBlip>
                <a:blip r:embed="rId5"/>
              </a:buBlip>
              <a:defRPr kumimoji="1" b="1">
                <a:solidFill>
                  <a:srgbClr val="A50021"/>
                </a:solidFill>
                <a:latin typeface="Times New Roman" pitchFamily="18" charset="0"/>
                <a:ea typeface="標楷體" pitchFamily="65" charset="-120"/>
              </a:defRPr>
            </a:lvl3pPr>
            <a:lvl4pPr marL="1600200" indent="-228600">
              <a:spcBef>
                <a:spcPct val="20000"/>
              </a:spcBef>
              <a:buSzPct val="85000"/>
              <a:buBlip>
                <a:blip r:embed="rId6"/>
              </a:buBlip>
              <a:defRPr kumimoji="1" sz="1600" b="1">
                <a:solidFill>
                  <a:srgbClr val="CC3300"/>
                </a:solidFill>
                <a:latin typeface="Times New Roman" pitchFamily="18" charset="0"/>
                <a:ea typeface="標楷體" pitchFamily="65" charset="-120"/>
              </a:defRPr>
            </a:lvl4pPr>
            <a:lvl5pPr marL="2057400" indent="-228600">
              <a:spcBef>
                <a:spcPct val="20000"/>
              </a:spcBef>
              <a:buChar char="»"/>
              <a:defRPr kumimoji="1" sz="1400" b="1">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har char="»"/>
              <a:defRPr kumimoji="1" sz="1400" b="1">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har char="»"/>
              <a:defRPr kumimoji="1" sz="1400" b="1">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har char="»"/>
              <a:defRPr kumimoji="1" sz="1400" b="1">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har char="»"/>
              <a:defRPr kumimoji="1" sz="1400" b="1">
                <a:solidFill>
                  <a:schemeClr val="tx1"/>
                </a:solidFill>
                <a:latin typeface="Times New Roman" pitchFamily="18" charset="0"/>
                <a:ea typeface="標楷體" pitchFamily="65" charset="-120"/>
              </a:defRPr>
            </a:lvl9pPr>
          </a:lstStyle>
          <a:p>
            <a:pPr eaLnBrk="1" hangingPunct="1">
              <a:lnSpc>
                <a:spcPct val="120000"/>
              </a:lnSpc>
              <a:spcBef>
                <a:spcPct val="0"/>
              </a:spcBef>
              <a:buSzTx/>
              <a:buFontTx/>
              <a:buNone/>
            </a:pPr>
            <a:r>
              <a:rPr lang="zh-TW" altLang="en-US" sz="4000" i="1">
                <a:solidFill>
                  <a:srgbClr val="000066"/>
                </a:solidFill>
                <a:latin typeface="標楷體" pitchFamily="65" charset="-120"/>
              </a:rPr>
              <a:t>簡報完畢</a:t>
            </a:r>
          </a:p>
          <a:p>
            <a:pPr eaLnBrk="1" hangingPunct="1">
              <a:lnSpc>
                <a:spcPct val="120000"/>
              </a:lnSpc>
              <a:spcBef>
                <a:spcPct val="0"/>
              </a:spcBef>
              <a:buSzTx/>
              <a:buFontTx/>
              <a:buNone/>
            </a:pPr>
            <a:r>
              <a:rPr lang="zh-TW" altLang="en-US" sz="4000" i="1">
                <a:solidFill>
                  <a:srgbClr val="000066"/>
                </a:solidFill>
                <a:latin typeface="標楷體" pitchFamily="65" charset="-120"/>
              </a:rPr>
              <a:t>謝謝指教</a:t>
            </a:r>
          </a:p>
        </p:txBody>
      </p:sp>
      <p:sp>
        <p:nvSpPr>
          <p:cNvPr id="27653" name="Text Box 6"/>
          <p:cNvSpPr txBox="1">
            <a:spLocks noChangeArrowheads="1"/>
          </p:cNvSpPr>
          <p:nvPr/>
        </p:nvSpPr>
        <p:spPr bwMode="auto">
          <a:xfrm>
            <a:off x="1339850" y="4275138"/>
            <a:ext cx="423068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428" tIns="45714" rIns="91428" bIns="45714" anchor="ctr">
            <a:spAutoFit/>
          </a:bodyPr>
          <a:lstStyle>
            <a:lvl1pPr indent="201613">
              <a:spcBef>
                <a:spcPct val="20000"/>
              </a:spcBef>
              <a:buSzPct val="70000"/>
              <a:buBlip>
                <a:blip r:embed="rId3"/>
              </a:buBlip>
              <a:defRPr kumimoji="1" sz="2400" b="1">
                <a:solidFill>
                  <a:schemeClr val="tx1"/>
                </a:solidFill>
                <a:latin typeface="Times New Roman" pitchFamily="18" charset="0"/>
                <a:ea typeface="標楷體" pitchFamily="65" charset="-120"/>
              </a:defRPr>
            </a:lvl1pPr>
            <a:lvl2pPr marL="742950" indent="-285750">
              <a:spcBef>
                <a:spcPct val="20000"/>
              </a:spcBef>
              <a:buSzPct val="75000"/>
              <a:buBlip>
                <a:blip r:embed="rId4"/>
              </a:buBlip>
              <a:defRPr kumimoji="1" sz="2000" b="1">
                <a:solidFill>
                  <a:schemeClr val="accent2"/>
                </a:solidFill>
                <a:latin typeface="Times New Roman" pitchFamily="18" charset="0"/>
                <a:ea typeface="標楷體" pitchFamily="65" charset="-120"/>
              </a:defRPr>
            </a:lvl2pPr>
            <a:lvl3pPr marL="1143000" indent="-228600">
              <a:spcBef>
                <a:spcPct val="20000"/>
              </a:spcBef>
              <a:buSzPct val="80000"/>
              <a:buBlip>
                <a:blip r:embed="rId5"/>
              </a:buBlip>
              <a:defRPr kumimoji="1" b="1">
                <a:solidFill>
                  <a:srgbClr val="A50021"/>
                </a:solidFill>
                <a:latin typeface="Times New Roman" pitchFamily="18" charset="0"/>
                <a:ea typeface="標楷體" pitchFamily="65" charset="-120"/>
              </a:defRPr>
            </a:lvl3pPr>
            <a:lvl4pPr marL="1600200" indent="-228600">
              <a:spcBef>
                <a:spcPct val="20000"/>
              </a:spcBef>
              <a:buSzPct val="85000"/>
              <a:buBlip>
                <a:blip r:embed="rId6"/>
              </a:buBlip>
              <a:defRPr kumimoji="1" sz="1600" b="1">
                <a:solidFill>
                  <a:srgbClr val="CC3300"/>
                </a:solidFill>
                <a:latin typeface="Times New Roman" pitchFamily="18" charset="0"/>
                <a:ea typeface="標楷體" pitchFamily="65" charset="-120"/>
              </a:defRPr>
            </a:lvl4pPr>
            <a:lvl5pPr marL="2057400" indent="-228600">
              <a:spcBef>
                <a:spcPct val="20000"/>
              </a:spcBef>
              <a:buChar char="»"/>
              <a:defRPr kumimoji="1" sz="1400" b="1">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buChar char="»"/>
              <a:defRPr kumimoji="1" sz="1400" b="1">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buChar char="»"/>
              <a:defRPr kumimoji="1" sz="1400" b="1">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buChar char="»"/>
              <a:defRPr kumimoji="1" sz="1400" b="1">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buChar char="»"/>
              <a:defRPr kumimoji="1" sz="1400" b="1">
                <a:solidFill>
                  <a:schemeClr val="tx1"/>
                </a:solidFill>
                <a:latin typeface="Times New Roman" pitchFamily="18" charset="0"/>
                <a:ea typeface="標楷體" pitchFamily="65" charset="-120"/>
              </a:defRPr>
            </a:lvl9pPr>
          </a:lstStyle>
          <a:p>
            <a:pPr eaLnBrk="1" hangingPunct="1">
              <a:lnSpc>
                <a:spcPct val="120000"/>
              </a:lnSpc>
              <a:spcBef>
                <a:spcPct val="0"/>
              </a:spcBef>
              <a:buSzTx/>
              <a:buFontTx/>
              <a:buNone/>
            </a:pPr>
            <a:endParaRPr lang="zh-TW" altLang="zh-TW">
              <a:solidFill>
                <a:srgbClr val="9E8C34"/>
              </a:solidFill>
            </a:endParaRPr>
          </a:p>
        </p:txBody>
      </p:sp>
      <p:grpSp>
        <p:nvGrpSpPr>
          <p:cNvPr id="5" name="群組 4"/>
          <p:cNvGrpSpPr/>
          <p:nvPr/>
        </p:nvGrpSpPr>
        <p:grpSpPr>
          <a:xfrm>
            <a:off x="4003412" y="764704"/>
            <a:ext cx="4073788" cy="5472113"/>
            <a:chOff x="4003412" y="1196975"/>
            <a:chExt cx="4073788" cy="5472113"/>
          </a:xfrm>
        </p:grpSpPr>
        <p:grpSp>
          <p:nvGrpSpPr>
            <p:cNvPr id="4" name="群組 3"/>
            <p:cNvGrpSpPr/>
            <p:nvPr/>
          </p:nvGrpSpPr>
          <p:grpSpPr>
            <a:xfrm>
              <a:off x="4003412" y="1196975"/>
              <a:ext cx="4073788" cy="5472113"/>
              <a:chOff x="4003412" y="1196975"/>
              <a:chExt cx="4073788" cy="5472113"/>
            </a:xfrm>
          </p:grpSpPr>
          <p:grpSp>
            <p:nvGrpSpPr>
              <p:cNvPr id="6" name="Group 24"/>
              <p:cNvGrpSpPr>
                <a:grpSpLocks/>
              </p:cNvGrpSpPr>
              <p:nvPr/>
            </p:nvGrpSpPr>
            <p:grpSpPr bwMode="auto">
              <a:xfrm>
                <a:off x="5053013" y="1196975"/>
                <a:ext cx="3024187" cy="5472113"/>
                <a:chOff x="1247" y="845"/>
                <a:chExt cx="1769" cy="3265"/>
              </a:xfrm>
            </p:grpSpPr>
            <p:sp>
              <p:nvSpPr>
                <p:cNvPr id="7" name="Freeform 25"/>
                <p:cNvSpPr>
                  <a:spLocks/>
                </p:cNvSpPr>
                <p:nvPr/>
              </p:nvSpPr>
              <p:spPr bwMode="auto">
                <a:xfrm>
                  <a:off x="2471" y="935"/>
                  <a:ext cx="227" cy="272"/>
                </a:xfrm>
                <a:custGeom>
                  <a:avLst/>
                  <a:gdLst>
                    <a:gd name="T0" fmla="*/ 46 w 227"/>
                    <a:gd name="T1" fmla="*/ 136 h 272"/>
                    <a:gd name="T2" fmla="*/ 46 w 227"/>
                    <a:gd name="T3" fmla="*/ 182 h 272"/>
                    <a:gd name="T4" fmla="*/ 91 w 227"/>
                    <a:gd name="T5" fmla="*/ 182 h 272"/>
                    <a:gd name="T6" fmla="*/ 91 w 227"/>
                    <a:gd name="T7" fmla="*/ 227 h 272"/>
                    <a:gd name="T8" fmla="*/ 136 w 227"/>
                    <a:gd name="T9" fmla="*/ 272 h 272"/>
                    <a:gd name="T10" fmla="*/ 182 w 227"/>
                    <a:gd name="T11" fmla="*/ 227 h 272"/>
                    <a:gd name="T12" fmla="*/ 136 w 227"/>
                    <a:gd name="T13" fmla="*/ 227 h 272"/>
                    <a:gd name="T14" fmla="*/ 182 w 227"/>
                    <a:gd name="T15" fmla="*/ 182 h 272"/>
                    <a:gd name="T16" fmla="*/ 227 w 227"/>
                    <a:gd name="T17" fmla="*/ 182 h 272"/>
                    <a:gd name="T18" fmla="*/ 182 w 227"/>
                    <a:gd name="T19" fmla="*/ 182 h 272"/>
                    <a:gd name="T20" fmla="*/ 182 w 227"/>
                    <a:gd name="T21" fmla="*/ 136 h 272"/>
                    <a:gd name="T22" fmla="*/ 136 w 227"/>
                    <a:gd name="T23" fmla="*/ 91 h 272"/>
                    <a:gd name="T24" fmla="*/ 136 w 227"/>
                    <a:gd name="T25" fmla="*/ 46 h 272"/>
                    <a:gd name="T26" fmla="*/ 91 w 227"/>
                    <a:gd name="T27" fmla="*/ 0 h 272"/>
                    <a:gd name="T28" fmla="*/ 46 w 227"/>
                    <a:gd name="T29" fmla="*/ 46 h 272"/>
                    <a:gd name="T30" fmla="*/ 0 w 227"/>
                    <a:gd name="T31" fmla="*/ 91 h 272"/>
                    <a:gd name="T32" fmla="*/ 46 w 227"/>
                    <a:gd name="T33" fmla="*/ 136 h 2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7" h="272">
                      <a:moveTo>
                        <a:pt x="46" y="136"/>
                      </a:moveTo>
                      <a:lnTo>
                        <a:pt x="46" y="182"/>
                      </a:lnTo>
                      <a:lnTo>
                        <a:pt x="91" y="182"/>
                      </a:lnTo>
                      <a:lnTo>
                        <a:pt x="91" y="227"/>
                      </a:lnTo>
                      <a:lnTo>
                        <a:pt x="136" y="272"/>
                      </a:lnTo>
                      <a:lnTo>
                        <a:pt x="182" y="227"/>
                      </a:lnTo>
                      <a:lnTo>
                        <a:pt x="136" y="227"/>
                      </a:lnTo>
                      <a:lnTo>
                        <a:pt x="182" y="182"/>
                      </a:lnTo>
                      <a:lnTo>
                        <a:pt x="227" y="182"/>
                      </a:lnTo>
                      <a:lnTo>
                        <a:pt x="182" y="182"/>
                      </a:lnTo>
                      <a:lnTo>
                        <a:pt x="182" y="136"/>
                      </a:lnTo>
                      <a:lnTo>
                        <a:pt x="136" y="91"/>
                      </a:lnTo>
                      <a:lnTo>
                        <a:pt x="136" y="46"/>
                      </a:lnTo>
                      <a:lnTo>
                        <a:pt x="91" y="0"/>
                      </a:lnTo>
                      <a:lnTo>
                        <a:pt x="46" y="46"/>
                      </a:lnTo>
                      <a:lnTo>
                        <a:pt x="0" y="91"/>
                      </a:lnTo>
                      <a:lnTo>
                        <a:pt x="46" y="136"/>
                      </a:lnTo>
                      <a:close/>
                    </a:path>
                  </a:pathLst>
                </a:custGeom>
                <a:gradFill rotWithShape="1">
                  <a:gsLst>
                    <a:gs pos="0">
                      <a:srgbClr val="CCFFCC"/>
                    </a:gs>
                    <a:gs pos="100000">
                      <a:schemeClr val="bg1"/>
                    </a:gs>
                  </a:gsLst>
                  <a:lin ang="2700000" scaled="1"/>
                </a:gra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8" name="Freeform 26"/>
                <p:cNvSpPr>
                  <a:spLocks/>
                </p:cNvSpPr>
                <p:nvPr/>
              </p:nvSpPr>
              <p:spPr bwMode="auto">
                <a:xfrm>
                  <a:off x="2335" y="845"/>
                  <a:ext cx="681" cy="589"/>
                </a:xfrm>
                <a:custGeom>
                  <a:avLst/>
                  <a:gdLst>
                    <a:gd name="T0" fmla="*/ 0 w 681"/>
                    <a:gd name="T1" fmla="*/ 181 h 589"/>
                    <a:gd name="T2" fmla="*/ 91 w 681"/>
                    <a:gd name="T3" fmla="*/ 136 h 589"/>
                    <a:gd name="T4" fmla="*/ 182 w 681"/>
                    <a:gd name="T5" fmla="*/ 45 h 589"/>
                    <a:gd name="T6" fmla="*/ 227 w 681"/>
                    <a:gd name="T7" fmla="*/ 0 h 589"/>
                    <a:gd name="T8" fmla="*/ 272 w 681"/>
                    <a:gd name="T9" fmla="*/ 0 h 589"/>
                    <a:gd name="T10" fmla="*/ 318 w 681"/>
                    <a:gd name="T11" fmla="*/ 45 h 589"/>
                    <a:gd name="T12" fmla="*/ 318 w 681"/>
                    <a:gd name="T13" fmla="*/ 90 h 589"/>
                    <a:gd name="T14" fmla="*/ 363 w 681"/>
                    <a:gd name="T15" fmla="*/ 90 h 589"/>
                    <a:gd name="T16" fmla="*/ 409 w 681"/>
                    <a:gd name="T17" fmla="*/ 136 h 589"/>
                    <a:gd name="T18" fmla="*/ 454 w 681"/>
                    <a:gd name="T19" fmla="*/ 136 h 589"/>
                    <a:gd name="T20" fmla="*/ 545 w 681"/>
                    <a:gd name="T21" fmla="*/ 136 h 589"/>
                    <a:gd name="T22" fmla="*/ 590 w 681"/>
                    <a:gd name="T23" fmla="*/ 226 h 589"/>
                    <a:gd name="T24" fmla="*/ 681 w 681"/>
                    <a:gd name="T25" fmla="*/ 272 h 589"/>
                    <a:gd name="T26" fmla="*/ 681 w 681"/>
                    <a:gd name="T27" fmla="*/ 317 h 589"/>
                    <a:gd name="T28" fmla="*/ 635 w 681"/>
                    <a:gd name="T29" fmla="*/ 317 h 589"/>
                    <a:gd name="T30" fmla="*/ 545 w 681"/>
                    <a:gd name="T31" fmla="*/ 317 h 589"/>
                    <a:gd name="T32" fmla="*/ 499 w 681"/>
                    <a:gd name="T33" fmla="*/ 362 h 589"/>
                    <a:gd name="T34" fmla="*/ 454 w 681"/>
                    <a:gd name="T35" fmla="*/ 408 h 589"/>
                    <a:gd name="T36" fmla="*/ 363 w 681"/>
                    <a:gd name="T37" fmla="*/ 453 h 589"/>
                    <a:gd name="T38" fmla="*/ 318 w 681"/>
                    <a:gd name="T39" fmla="*/ 499 h 589"/>
                    <a:gd name="T40" fmla="*/ 272 w 681"/>
                    <a:gd name="T41" fmla="*/ 499 h 589"/>
                    <a:gd name="T42" fmla="*/ 272 w 681"/>
                    <a:gd name="T43" fmla="*/ 544 h 589"/>
                    <a:gd name="T44" fmla="*/ 227 w 681"/>
                    <a:gd name="T45" fmla="*/ 589 h 589"/>
                    <a:gd name="T46" fmla="*/ 182 w 681"/>
                    <a:gd name="T47" fmla="*/ 589 h 589"/>
                    <a:gd name="T48" fmla="*/ 136 w 681"/>
                    <a:gd name="T49" fmla="*/ 589 h 589"/>
                    <a:gd name="T50" fmla="*/ 136 w 681"/>
                    <a:gd name="T51" fmla="*/ 499 h 589"/>
                    <a:gd name="T52" fmla="*/ 91 w 681"/>
                    <a:gd name="T53" fmla="*/ 453 h 589"/>
                    <a:gd name="T54" fmla="*/ 46 w 681"/>
                    <a:gd name="T55" fmla="*/ 453 h 589"/>
                    <a:gd name="T56" fmla="*/ 0 w 681"/>
                    <a:gd name="T57" fmla="*/ 408 h 589"/>
                    <a:gd name="T58" fmla="*/ 0 w 681"/>
                    <a:gd name="T59" fmla="*/ 317 h 589"/>
                    <a:gd name="T60" fmla="*/ 46 w 681"/>
                    <a:gd name="T61" fmla="*/ 317 h 589"/>
                    <a:gd name="T62" fmla="*/ 91 w 681"/>
                    <a:gd name="T63" fmla="*/ 272 h 589"/>
                    <a:gd name="T64" fmla="*/ 46 w 681"/>
                    <a:gd name="T65" fmla="*/ 226 h 589"/>
                    <a:gd name="T66" fmla="*/ 0 w 681"/>
                    <a:gd name="T67" fmla="*/ 226 h 589"/>
                    <a:gd name="T68" fmla="*/ 0 w 681"/>
                    <a:gd name="T69" fmla="*/ 181 h 58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681" h="589">
                      <a:moveTo>
                        <a:pt x="0" y="181"/>
                      </a:moveTo>
                      <a:lnTo>
                        <a:pt x="91" y="136"/>
                      </a:lnTo>
                      <a:lnTo>
                        <a:pt x="182" y="45"/>
                      </a:lnTo>
                      <a:lnTo>
                        <a:pt x="227" y="0"/>
                      </a:lnTo>
                      <a:lnTo>
                        <a:pt x="272" y="0"/>
                      </a:lnTo>
                      <a:lnTo>
                        <a:pt x="318" y="45"/>
                      </a:lnTo>
                      <a:lnTo>
                        <a:pt x="318" y="90"/>
                      </a:lnTo>
                      <a:lnTo>
                        <a:pt x="363" y="90"/>
                      </a:lnTo>
                      <a:lnTo>
                        <a:pt x="409" y="136"/>
                      </a:lnTo>
                      <a:lnTo>
                        <a:pt x="454" y="136"/>
                      </a:lnTo>
                      <a:lnTo>
                        <a:pt x="545" y="136"/>
                      </a:lnTo>
                      <a:lnTo>
                        <a:pt x="590" y="226"/>
                      </a:lnTo>
                      <a:lnTo>
                        <a:pt x="681" y="272"/>
                      </a:lnTo>
                      <a:lnTo>
                        <a:pt x="681" y="317"/>
                      </a:lnTo>
                      <a:lnTo>
                        <a:pt x="635" y="317"/>
                      </a:lnTo>
                      <a:lnTo>
                        <a:pt x="545" y="317"/>
                      </a:lnTo>
                      <a:lnTo>
                        <a:pt x="499" y="362"/>
                      </a:lnTo>
                      <a:lnTo>
                        <a:pt x="454" y="408"/>
                      </a:lnTo>
                      <a:lnTo>
                        <a:pt x="363" y="453"/>
                      </a:lnTo>
                      <a:lnTo>
                        <a:pt x="318" y="499"/>
                      </a:lnTo>
                      <a:lnTo>
                        <a:pt x="272" y="499"/>
                      </a:lnTo>
                      <a:lnTo>
                        <a:pt x="272" y="544"/>
                      </a:lnTo>
                      <a:lnTo>
                        <a:pt x="227" y="589"/>
                      </a:lnTo>
                      <a:lnTo>
                        <a:pt x="182" y="589"/>
                      </a:lnTo>
                      <a:lnTo>
                        <a:pt x="136" y="589"/>
                      </a:lnTo>
                      <a:lnTo>
                        <a:pt x="136" y="499"/>
                      </a:lnTo>
                      <a:lnTo>
                        <a:pt x="91" y="453"/>
                      </a:lnTo>
                      <a:lnTo>
                        <a:pt x="46" y="453"/>
                      </a:lnTo>
                      <a:lnTo>
                        <a:pt x="0" y="408"/>
                      </a:lnTo>
                      <a:lnTo>
                        <a:pt x="0" y="317"/>
                      </a:lnTo>
                      <a:lnTo>
                        <a:pt x="46" y="317"/>
                      </a:lnTo>
                      <a:lnTo>
                        <a:pt x="91" y="272"/>
                      </a:lnTo>
                      <a:lnTo>
                        <a:pt x="46" y="226"/>
                      </a:lnTo>
                      <a:lnTo>
                        <a:pt x="0" y="226"/>
                      </a:lnTo>
                      <a:lnTo>
                        <a:pt x="0" y="181"/>
                      </a:lnTo>
                      <a:close/>
                    </a:path>
                  </a:pathLst>
                </a:custGeom>
                <a:solidFill>
                  <a:srgbClr val="FFFFCC"/>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9" name="Freeform 27"/>
                <p:cNvSpPr>
                  <a:spLocks/>
                </p:cNvSpPr>
                <p:nvPr/>
              </p:nvSpPr>
              <p:spPr bwMode="auto">
                <a:xfrm>
                  <a:off x="2698" y="981"/>
                  <a:ext cx="136" cy="90"/>
                </a:xfrm>
                <a:custGeom>
                  <a:avLst/>
                  <a:gdLst>
                    <a:gd name="T0" fmla="*/ 46 w 136"/>
                    <a:gd name="T1" fmla="*/ 0 h 136"/>
                    <a:gd name="T2" fmla="*/ 0 w 136"/>
                    <a:gd name="T3" fmla="*/ 45 h 136"/>
                    <a:gd name="T4" fmla="*/ 0 w 136"/>
                    <a:gd name="T5" fmla="*/ 90 h 136"/>
                    <a:gd name="T6" fmla="*/ 91 w 136"/>
                    <a:gd name="T7" fmla="*/ 136 h 136"/>
                    <a:gd name="T8" fmla="*/ 136 w 136"/>
                    <a:gd name="T9" fmla="*/ 90 h 136"/>
                    <a:gd name="T10" fmla="*/ 91 w 136"/>
                    <a:gd name="T11" fmla="*/ 45 h 136"/>
                    <a:gd name="T12" fmla="*/ 91 w 136"/>
                    <a:gd name="T13" fmla="*/ 0 h 136"/>
                    <a:gd name="T14" fmla="*/ 46 w 136"/>
                    <a:gd name="T15" fmla="*/ 0 h 13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6" h="136">
                      <a:moveTo>
                        <a:pt x="46" y="0"/>
                      </a:moveTo>
                      <a:lnTo>
                        <a:pt x="0" y="45"/>
                      </a:lnTo>
                      <a:lnTo>
                        <a:pt x="0" y="90"/>
                      </a:lnTo>
                      <a:lnTo>
                        <a:pt x="91" y="136"/>
                      </a:lnTo>
                      <a:lnTo>
                        <a:pt x="136" y="90"/>
                      </a:lnTo>
                      <a:lnTo>
                        <a:pt x="91" y="45"/>
                      </a:lnTo>
                      <a:lnTo>
                        <a:pt x="91" y="0"/>
                      </a:lnTo>
                      <a:lnTo>
                        <a:pt x="46" y="0"/>
                      </a:lnTo>
                      <a:close/>
                    </a:path>
                  </a:pathLst>
                </a:custGeom>
                <a:solidFill>
                  <a:schemeClr val="bg1">
                    <a:lumMod val="85000"/>
                  </a:schemeClr>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10" name="Freeform 28"/>
                <p:cNvSpPr>
                  <a:spLocks/>
                </p:cNvSpPr>
                <p:nvPr/>
              </p:nvSpPr>
              <p:spPr bwMode="auto">
                <a:xfrm>
                  <a:off x="2063" y="1026"/>
                  <a:ext cx="454" cy="544"/>
                </a:xfrm>
                <a:custGeom>
                  <a:avLst/>
                  <a:gdLst>
                    <a:gd name="T0" fmla="*/ 272 w 454"/>
                    <a:gd name="T1" fmla="*/ 0 h 544"/>
                    <a:gd name="T2" fmla="*/ 272 w 454"/>
                    <a:gd name="T3" fmla="*/ 45 h 544"/>
                    <a:gd name="T4" fmla="*/ 318 w 454"/>
                    <a:gd name="T5" fmla="*/ 45 h 544"/>
                    <a:gd name="T6" fmla="*/ 363 w 454"/>
                    <a:gd name="T7" fmla="*/ 91 h 544"/>
                    <a:gd name="T8" fmla="*/ 318 w 454"/>
                    <a:gd name="T9" fmla="*/ 136 h 544"/>
                    <a:gd name="T10" fmla="*/ 272 w 454"/>
                    <a:gd name="T11" fmla="*/ 136 h 544"/>
                    <a:gd name="T12" fmla="*/ 272 w 454"/>
                    <a:gd name="T13" fmla="*/ 227 h 544"/>
                    <a:gd name="T14" fmla="*/ 318 w 454"/>
                    <a:gd name="T15" fmla="*/ 272 h 544"/>
                    <a:gd name="T16" fmla="*/ 363 w 454"/>
                    <a:gd name="T17" fmla="*/ 272 h 544"/>
                    <a:gd name="T18" fmla="*/ 408 w 454"/>
                    <a:gd name="T19" fmla="*/ 318 h 544"/>
                    <a:gd name="T20" fmla="*/ 408 w 454"/>
                    <a:gd name="T21" fmla="*/ 408 h 544"/>
                    <a:gd name="T22" fmla="*/ 454 w 454"/>
                    <a:gd name="T23" fmla="*/ 454 h 544"/>
                    <a:gd name="T24" fmla="*/ 408 w 454"/>
                    <a:gd name="T25" fmla="*/ 499 h 544"/>
                    <a:gd name="T26" fmla="*/ 363 w 454"/>
                    <a:gd name="T27" fmla="*/ 544 h 544"/>
                    <a:gd name="T28" fmla="*/ 318 w 454"/>
                    <a:gd name="T29" fmla="*/ 454 h 544"/>
                    <a:gd name="T30" fmla="*/ 272 w 454"/>
                    <a:gd name="T31" fmla="*/ 454 h 544"/>
                    <a:gd name="T32" fmla="*/ 272 w 454"/>
                    <a:gd name="T33" fmla="*/ 363 h 544"/>
                    <a:gd name="T34" fmla="*/ 227 w 454"/>
                    <a:gd name="T35" fmla="*/ 318 h 544"/>
                    <a:gd name="T36" fmla="*/ 182 w 454"/>
                    <a:gd name="T37" fmla="*/ 318 h 544"/>
                    <a:gd name="T38" fmla="*/ 136 w 454"/>
                    <a:gd name="T39" fmla="*/ 272 h 544"/>
                    <a:gd name="T40" fmla="*/ 91 w 454"/>
                    <a:gd name="T41" fmla="*/ 227 h 544"/>
                    <a:gd name="T42" fmla="*/ 0 w 454"/>
                    <a:gd name="T43" fmla="*/ 181 h 544"/>
                    <a:gd name="T44" fmla="*/ 45 w 454"/>
                    <a:gd name="T45" fmla="*/ 136 h 544"/>
                    <a:gd name="T46" fmla="*/ 91 w 454"/>
                    <a:gd name="T47" fmla="*/ 91 h 544"/>
                    <a:gd name="T48" fmla="*/ 182 w 454"/>
                    <a:gd name="T49" fmla="*/ 45 h 544"/>
                    <a:gd name="T50" fmla="*/ 272 w 454"/>
                    <a:gd name="T51" fmla="*/ 0 h 5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54" h="544">
                      <a:moveTo>
                        <a:pt x="272" y="0"/>
                      </a:moveTo>
                      <a:lnTo>
                        <a:pt x="272" y="45"/>
                      </a:lnTo>
                      <a:lnTo>
                        <a:pt x="318" y="45"/>
                      </a:lnTo>
                      <a:lnTo>
                        <a:pt x="363" y="91"/>
                      </a:lnTo>
                      <a:lnTo>
                        <a:pt x="318" y="136"/>
                      </a:lnTo>
                      <a:lnTo>
                        <a:pt x="272" y="136"/>
                      </a:lnTo>
                      <a:lnTo>
                        <a:pt x="272" y="227"/>
                      </a:lnTo>
                      <a:lnTo>
                        <a:pt x="318" y="272"/>
                      </a:lnTo>
                      <a:lnTo>
                        <a:pt x="363" y="272"/>
                      </a:lnTo>
                      <a:lnTo>
                        <a:pt x="408" y="318"/>
                      </a:lnTo>
                      <a:lnTo>
                        <a:pt x="408" y="408"/>
                      </a:lnTo>
                      <a:lnTo>
                        <a:pt x="454" y="454"/>
                      </a:lnTo>
                      <a:lnTo>
                        <a:pt x="408" y="499"/>
                      </a:lnTo>
                      <a:lnTo>
                        <a:pt x="363" y="544"/>
                      </a:lnTo>
                      <a:lnTo>
                        <a:pt x="318" y="454"/>
                      </a:lnTo>
                      <a:lnTo>
                        <a:pt x="272" y="454"/>
                      </a:lnTo>
                      <a:lnTo>
                        <a:pt x="272" y="363"/>
                      </a:lnTo>
                      <a:lnTo>
                        <a:pt x="227" y="318"/>
                      </a:lnTo>
                      <a:lnTo>
                        <a:pt x="182" y="318"/>
                      </a:lnTo>
                      <a:lnTo>
                        <a:pt x="136" y="272"/>
                      </a:lnTo>
                      <a:lnTo>
                        <a:pt x="91" y="227"/>
                      </a:lnTo>
                      <a:lnTo>
                        <a:pt x="0" y="181"/>
                      </a:lnTo>
                      <a:lnTo>
                        <a:pt x="45" y="136"/>
                      </a:lnTo>
                      <a:lnTo>
                        <a:pt x="91" y="91"/>
                      </a:lnTo>
                      <a:lnTo>
                        <a:pt x="182" y="45"/>
                      </a:lnTo>
                      <a:lnTo>
                        <a:pt x="272" y="0"/>
                      </a:lnTo>
                      <a:close/>
                    </a:path>
                  </a:pathLst>
                </a:custGeom>
                <a:solidFill>
                  <a:srgbClr val="FFB7DB"/>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11" name="Freeform 29"/>
                <p:cNvSpPr>
                  <a:spLocks/>
                </p:cNvSpPr>
                <p:nvPr/>
              </p:nvSpPr>
              <p:spPr bwMode="auto">
                <a:xfrm>
                  <a:off x="1927" y="1207"/>
                  <a:ext cx="544" cy="499"/>
                </a:xfrm>
                <a:custGeom>
                  <a:avLst/>
                  <a:gdLst>
                    <a:gd name="T0" fmla="*/ 91 w 544"/>
                    <a:gd name="T1" fmla="*/ 0 h 499"/>
                    <a:gd name="T2" fmla="*/ 136 w 544"/>
                    <a:gd name="T3" fmla="*/ 0 h 499"/>
                    <a:gd name="T4" fmla="*/ 227 w 544"/>
                    <a:gd name="T5" fmla="*/ 46 h 499"/>
                    <a:gd name="T6" fmla="*/ 318 w 544"/>
                    <a:gd name="T7" fmla="*/ 137 h 499"/>
                    <a:gd name="T8" fmla="*/ 363 w 544"/>
                    <a:gd name="T9" fmla="*/ 137 h 499"/>
                    <a:gd name="T10" fmla="*/ 408 w 544"/>
                    <a:gd name="T11" fmla="*/ 182 h 499"/>
                    <a:gd name="T12" fmla="*/ 408 w 544"/>
                    <a:gd name="T13" fmla="*/ 273 h 499"/>
                    <a:gd name="T14" fmla="*/ 454 w 544"/>
                    <a:gd name="T15" fmla="*/ 273 h 499"/>
                    <a:gd name="T16" fmla="*/ 499 w 544"/>
                    <a:gd name="T17" fmla="*/ 363 h 499"/>
                    <a:gd name="T18" fmla="*/ 544 w 544"/>
                    <a:gd name="T19" fmla="*/ 363 h 499"/>
                    <a:gd name="T20" fmla="*/ 454 w 544"/>
                    <a:gd name="T21" fmla="*/ 454 h 499"/>
                    <a:gd name="T22" fmla="*/ 408 w 544"/>
                    <a:gd name="T23" fmla="*/ 499 h 499"/>
                    <a:gd name="T24" fmla="*/ 408 w 544"/>
                    <a:gd name="T25" fmla="*/ 454 h 499"/>
                    <a:gd name="T26" fmla="*/ 363 w 544"/>
                    <a:gd name="T27" fmla="*/ 409 h 499"/>
                    <a:gd name="T28" fmla="*/ 318 w 544"/>
                    <a:gd name="T29" fmla="*/ 363 h 499"/>
                    <a:gd name="T30" fmla="*/ 181 w 544"/>
                    <a:gd name="T31" fmla="*/ 318 h 499"/>
                    <a:gd name="T32" fmla="*/ 136 w 544"/>
                    <a:gd name="T33" fmla="*/ 273 h 499"/>
                    <a:gd name="T34" fmla="*/ 45 w 544"/>
                    <a:gd name="T35" fmla="*/ 227 h 499"/>
                    <a:gd name="T36" fmla="*/ 0 w 544"/>
                    <a:gd name="T37" fmla="*/ 227 h 499"/>
                    <a:gd name="T38" fmla="*/ 0 w 544"/>
                    <a:gd name="T39" fmla="*/ 182 h 499"/>
                    <a:gd name="T40" fmla="*/ 45 w 544"/>
                    <a:gd name="T41" fmla="*/ 137 h 499"/>
                    <a:gd name="T42" fmla="*/ 45 w 544"/>
                    <a:gd name="T43" fmla="*/ 91 h 499"/>
                    <a:gd name="T44" fmla="*/ 91 w 544"/>
                    <a:gd name="T45" fmla="*/ 0 h 49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44" h="499">
                      <a:moveTo>
                        <a:pt x="91" y="0"/>
                      </a:moveTo>
                      <a:lnTo>
                        <a:pt x="136" y="0"/>
                      </a:lnTo>
                      <a:lnTo>
                        <a:pt x="227" y="46"/>
                      </a:lnTo>
                      <a:lnTo>
                        <a:pt x="318" y="137"/>
                      </a:lnTo>
                      <a:lnTo>
                        <a:pt x="363" y="137"/>
                      </a:lnTo>
                      <a:lnTo>
                        <a:pt x="408" y="182"/>
                      </a:lnTo>
                      <a:lnTo>
                        <a:pt x="408" y="273"/>
                      </a:lnTo>
                      <a:lnTo>
                        <a:pt x="454" y="273"/>
                      </a:lnTo>
                      <a:lnTo>
                        <a:pt x="499" y="363"/>
                      </a:lnTo>
                      <a:lnTo>
                        <a:pt x="544" y="363"/>
                      </a:lnTo>
                      <a:lnTo>
                        <a:pt x="454" y="454"/>
                      </a:lnTo>
                      <a:lnTo>
                        <a:pt x="408" y="499"/>
                      </a:lnTo>
                      <a:lnTo>
                        <a:pt x="408" y="454"/>
                      </a:lnTo>
                      <a:lnTo>
                        <a:pt x="363" y="409"/>
                      </a:lnTo>
                      <a:lnTo>
                        <a:pt x="318" y="363"/>
                      </a:lnTo>
                      <a:lnTo>
                        <a:pt x="181" y="318"/>
                      </a:lnTo>
                      <a:lnTo>
                        <a:pt x="136" y="273"/>
                      </a:lnTo>
                      <a:lnTo>
                        <a:pt x="45" y="227"/>
                      </a:lnTo>
                      <a:lnTo>
                        <a:pt x="0" y="227"/>
                      </a:lnTo>
                      <a:lnTo>
                        <a:pt x="0" y="182"/>
                      </a:lnTo>
                      <a:lnTo>
                        <a:pt x="45" y="137"/>
                      </a:lnTo>
                      <a:lnTo>
                        <a:pt x="45" y="91"/>
                      </a:lnTo>
                      <a:lnTo>
                        <a:pt x="91" y="0"/>
                      </a:lnTo>
                      <a:close/>
                    </a:path>
                  </a:pathLst>
                </a:custGeom>
                <a:solidFill>
                  <a:srgbClr val="DBB7FF"/>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12" name="Freeform 30"/>
                <p:cNvSpPr>
                  <a:spLocks/>
                </p:cNvSpPr>
                <p:nvPr/>
              </p:nvSpPr>
              <p:spPr bwMode="auto">
                <a:xfrm>
                  <a:off x="2381" y="1162"/>
                  <a:ext cx="589" cy="635"/>
                </a:xfrm>
                <a:custGeom>
                  <a:avLst/>
                  <a:gdLst>
                    <a:gd name="T0" fmla="*/ 589 w 589"/>
                    <a:gd name="T1" fmla="*/ 0 h 635"/>
                    <a:gd name="T2" fmla="*/ 499 w 589"/>
                    <a:gd name="T3" fmla="*/ 0 h 635"/>
                    <a:gd name="T4" fmla="*/ 408 w 589"/>
                    <a:gd name="T5" fmla="*/ 91 h 635"/>
                    <a:gd name="T6" fmla="*/ 317 w 589"/>
                    <a:gd name="T7" fmla="*/ 136 h 635"/>
                    <a:gd name="T8" fmla="*/ 272 w 589"/>
                    <a:gd name="T9" fmla="*/ 182 h 635"/>
                    <a:gd name="T10" fmla="*/ 226 w 589"/>
                    <a:gd name="T11" fmla="*/ 182 h 635"/>
                    <a:gd name="T12" fmla="*/ 226 w 589"/>
                    <a:gd name="T13" fmla="*/ 227 h 635"/>
                    <a:gd name="T14" fmla="*/ 181 w 589"/>
                    <a:gd name="T15" fmla="*/ 272 h 635"/>
                    <a:gd name="T16" fmla="*/ 90 w 589"/>
                    <a:gd name="T17" fmla="*/ 272 h 635"/>
                    <a:gd name="T18" fmla="*/ 136 w 589"/>
                    <a:gd name="T19" fmla="*/ 318 h 635"/>
                    <a:gd name="T20" fmla="*/ 45 w 589"/>
                    <a:gd name="T21" fmla="*/ 408 h 635"/>
                    <a:gd name="T22" fmla="*/ 90 w 589"/>
                    <a:gd name="T23" fmla="*/ 408 h 635"/>
                    <a:gd name="T24" fmla="*/ 0 w 589"/>
                    <a:gd name="T25" fmla="*/ 499 h 635"/>
                    <a:gd name="T26" fmla="*/ 45 w 589"/>
                    <a:gd name="T27" fmla="*/ 590 h 635"/>
                    <a:gd name="T28" fmla="*/ 136 w 589"/>
                    <a:gd name="T29" fmla="*/ 590 h 635"/>
                    <a:gd name="T30" fmla="*/ 226 w 589"/>
                    <a:gd name="T31" fmla="*/ 590 h 635"/>
                    <a:gd name="T32" fmla="*/ 272 w 589"/>
                    <a:gd name="T33" fmla="*/ 590 h 635"/>
                    <a:gd name="T34" fmla="*/ 317 w 589"/>
                    <a:gd name="T35" fmla="*/ 590 h 635"/>
                    <a:gd name="T36" fmla="*/ 408 w 589"/>
                    <a:gd name="T37" fmla="*/ 590 h 635"/>
                    <a:gd name="T38" fmla="*/ 453 w 589"/>
                    <a:gd name="T39" fmla="*/ 635 h 635"/>
                    <a:gd name="T40" fmla="*/ 499 w 589"/>
                    <a:gd name="T41" fmla="*/ 544 h 635"/>
                    <a:gd name="T42" fmla="*/ 544 w 589"/>
                    <a:gd name="T43" fmla="*/ 454 h 635"/>
                    <a:gd name="T44" fmla="*/ 544 w 589"/>
                    <a:gd name="T45" fmla="*/ 408 h 635"/>
                    <a:gd name="T46" fmla="*/ 544 w 589"/>
                    <a:gd name="T47" fmla="*/ 363 h 635"/>
                    <a:gd name="T48" fmla="*/ 499 w 589"/>
                    <a:gd name="T49" fmla="*/ 272 h 635"/>
                    <a:gd name="T50" fmla="*/ 453 w 589"/>
                    <a:gd name="T51" fmla="*/ 227 h 635"/>
                    <a:gd name="T52" fmla="*/ 499 w 589"/>
                    <a:gd name="T53" fmla="*/ 136 h 635"/>
                    <a:gd name="T54" fmla="*/ 544 w 589"/>
                    <a:gd name="T55" fmla="*/ 45 h 635"/>
                    <a:gd name="T56" fmla="*/ 589 w 589"/>
                    <a:gd name="T57" fmla="*/ 0 h 63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9" h="635">
                      <a:moveTo>
                        <a:pt x="589" y="0"/>
                      </a:moveTo>
                      <a:lnTo>
                        <a:pt x="499" y="0"/>
                      </a:lnTo>
                      <a:lnTo>
                        <a:pt x="408" y="91"/>
                      </a:lnTo>
                      <a:lnTo>
                        <a:pt x="317" y="136"/>
                      </a:lnTo>
                      <a:lnTo>
                        <a:pt x="272" y="182"/>
                      </a:lnTo>
                      <a:lnTo>
                        <a:pt x="226" y="182"/>
                      </a:lnTo>
                      <a:lnTo>
                        <a:pt x="226" y="227"/>
                      </a:lnTo>
                      <a:lnTo>
                        <a:pt x="181" y="272"/>
                      </a:lnTo>
                      <a:lnTo>
                        <a:pt x="90" y="272"/>
                      </a:lnTo>
                      <a:lnTo>
                        <a:pt x="136" y="318"/>
                      </a:lnTo>
                      <a:lnTo>
                        <a:pt x="45" y="408"/>
                      </a:lnTo>
                      <a:lnTo>
                        <a:pt x="90" y="408"/>
                      </a:lnTo>
                      <a:lnTo>
                        <a:pt x="0" y="499"/>
                      </a:lnTo>
                      <a:lnTo>
                        <a:pt x="45" y="590"/>
                      </a:lnTo>
                      <a:lnTo>
                        <a:pt x="136" y="590"/>
                      </a:lnTo>
                      <a:lnTo>
                        <a:pt x="226" y="590"/>
                      </a:lnTo>
                      <a:lnTo>
                        <a:pt x="272" y="590"/>
                      </a:lnTo>
                      <a:lnTo>
                        <a:pt x="317" y="590"/>
                      </a:lnTo>
                      <a:lnTo>
                        <a:pt x="408" y="590"/>
                      </a:lnTo>
                      <a:lnTo>
                        <a:pt x="453" y="635"/>
                      </a:lnTo>
                      <a:lnTo>
                        <a:pt x="499" y="544"/>
                      </a:lnTo>
                      <a:lnTo>
                        <a:pt x="544" y="454"/>
                      </a:lnTo>
                      <a:lnTo>
                        <a:pt x="544" y="408"/>
                      </a:lnTo>
                      <a:lnTo>
                        <a:pt x="544" y="363"/>
                      </a:lnTo>
                      <a:lnTo>
                        <a:pt x="499" y="272"/>
                      </a:lnTo>
                      <a:lnTo>
                        <a:pt x="453" y="227"/>
                      </a:lnTo>
                      <a:lnTo>
                        <a:pt x="499" y="136"/>
                      </a:lnTo>
                      <a:lnTo>
                        <a:pt x="544" y="45"/>
                      </a:lnTo>
                      <a:lnTo>
                        <a:pt x="589" y="0"/>
                      </a:lnTo>
                      <a:close/>
                    </a:path>
                  </a:pathLst>
                </a:custGeom>
                <a:solidFill>
                  <a:srgbClr val="FFD55D"/>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13" name="Freeform 31"/>
                <p:cNvSpPr>
                  <a:spLocks/>
                </p:cNvSpPr>
                <p:nvPr/>
              </p:nvSpPr>
              <p:spPr bwMode="auto">
                <a:xfrm>
                  <a:off x="1700" y="1434"/>
                  <a:ext cx="635" cy="408"/>
                </a:xfrm>
                <a:custGeom>
                  <a:avLst/>
                  <a:gdLst>
                    <a:gd name="T0" fmla="*/ 227 w 635"/>
                    <a:gd name="T1" fmla="*/ 0 h 408"/>
                    <a:gd name="T2" fmla="*/ 182 w 635"/>
                    <a:gd name="T3" fmla="*/ 91 h 408"/>
                    <a:gd name="T4" fmla="*/ 136 w 635"/>
                    <a:gd name="T5" fmla="*/ 91 h 408"/>
                    <a:gd name="T6" fmla="*/ 91 w 635"/>
                    <a:gd name="T7" fmla="*/ 136 h 408"/>
                    <a:gd name="T8" fmla="*/ 46 w 635"/>
                    <a:gd name="T9" fmla="*/ 182 h 408"/>
                    <a:gd name="T10" fmla="*/ 46 w 635"/>
                    <a:gd name="T11" fmla="*/ 227 h 408"/>
                    <a:gd name="T12" fmla="*/ 0 w 635"/>
                    <a:gd name="T13" fmla="*/ 272 h 408"/>
                    <a:gd name="T14" fmla="*/ 0 w 635"/>
                    <a:gd name="T15" fmla="*/ 318 h 408"/>
                    <a:gd name="T16" fmla="*/ 91 w 635"/>
                    <a:gd name="T17" fmla="*/ 363 h 408"/>
                    <a:gd name="T18" fmla="*/ 136 w 635"/>
                    <a:gd name="T19" fmla="*/ 363 h 408"/>
                    <a:gd name="T20" fmla="*/ 227 w 635"/>
                    <a:gd name="T21" fmla="*/ 363 h 408"/>
                    <a:gd name="T22" fmla="*/ 363 w 635"/>
                    <a:gd name="T23" fmla="*/ 363 h 408"/>
                    <a:gd name="T24" fmla="*/ 408 w 635"/>
                    <a:gd name="T25" fmla="*/ 408 h 408"/>
                    <a:gd name="T26" fmla="*/ 499 w 635"/>
                    <a:gd name="T27" fmla="*/ 363 h 408"/>
                    <a:gd name="T28" fmla="*/ 590 w 635"/>
                    <a:gd name="T29" fmla="*/ 318 h 408"/>
                    <a:gd name="T30" fmla="*/ 635 w 635"/>
                    <a:gd name="T31" fmla="*/ 272 h 408"/>
                    <a:gd name="T32" fmla="*/ 635 w 635"/>
                    <a:gd name="T33" fmla="*/ 227 h 408"/>
                    <a:gd name="T34" fmla="*/ 545 w 635"/>
                    <a:gd name="T35" fmla="*/ 136 h 408"/>
                    <a:gd name="T36" fmla="*/ 408 w 635"/>
                    <a:gd name="T37" fmla="*/ 91 h 408"/>
                    <a:gd name="T38" fmla="*/ 363 w 635"/>
                    <a:gd name="T39" fmla="*/ 46 h 408"/>
                    <a:gd name="T40" fmla="*/ 272 w 635"/>
                    <a:gd name="T41" fmla="*/ 0 h 408"/>
                    <a:gd name="T42" fmla="*/ 227 w 635"/>
                    <a:gd name="T43" fmla="*/ 0 h 40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35" h="408">
                      <a:moveTo>
                        <a:pt x="227" y="0"/>
                      </a:moveTo>
                      <a:lnTo>
                        <a:pt x="182" y="91"/>
                      </a:lnTo>
                      <a:lnTo>
                        <a:pt x="136" y="91"/>
                      </a:lnTo>
                      <a:lnTo>
                        <a:pt x="91" y="136"/>
                      </a:lnTo>
                      <a:lnTo>
                        <a:pt x="46" y="182"/>
                      </a:lnTo>
                      <a:lnTo>
                        <a:pt x="46" y="227"/>
                      </a:lnTo>
                      <a:lnTo>
                        <a:pt x="0" y="272"/>
                      </a:lnTo>
                      <a:lnTo>
                        <a:pt x="0" y="318"/>
                      </a:lnTo>
                      <a:lnTo>
                        <a:pt x="91" y="363"/>
                      </a:lnTo>
                      <a:lnTo>
                        <a:pt x="136" y="363"/>
                      </a:lnTo>
                      <a:lnTo>
                        <a:pt x="227" y="363"/>
                      </a:lnTo>
                      <a:lnTo>
                        <a:pt x="363" y="363"/>
                      </a:lnTo>
                      <a:lnTo>
                        <a:pt x="408" y="408"/>
                      </a:lnTo>
                      <a:lnTo>
                        <a:pt x="499" y="363"/>
                      </a:lnTo>
                      <a:lnTo>
                        <a:pt x="590" y="318"/>
                      </a:lnTo>
                      <a:lnTo>
                        <a:pt x="635" y="272"/>
                      </a:lnTo>
                      <a:lnTo>
                        <a:pt x="635" y="227"/>
                      </a:lnTo>
                      <a:lnTo>
                        <a:pt x="545" y="136"/>
                      </a:lnTo>
                      <a:lnTo>
                        <a:pt x="408" y="91"/>
                      </a:lnTo>
                      <a:lnTo>
                        <a:pt x="363" y="46"/>
                      </a:lnTo>
                      <a:lnTo>
                        <a:pt x="272" y="0"/>
                      </a:lnTo>
                      <a:lnTo>
                        <a:pt x="227" y="0"/>
                      </a:lnTo>
                      <a:close/>
                    </a:path>
                  </a:pathLst>
                </a:custGeom>
                <a:solidFill>
                  <a:srgbClr val="CCFFCC"/>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14" name="Freeform 32"/>
                <p:cNvSpPr>
                  <a:spLocks/>
                </p:cNvSpPr>
                <p:nvPr/>
              </p:nvSpPr>
              <p:spPr bwMode="auto">
                <a:xfrm>
                  <a:off x="1564" y="1661"/>
                  <a:ext cx="953" cy="454"/>
                </a:xfrm>
                <a:custGeom>
                  <a:avLst/>
                  <a:gdLst>
                    <a:gd name="T0" fmla="*/ 136 w 953"/>
                    <a:gd name="T1" fmla="*/ 91 h 454"/>
                    <a:gd name="T2" fmla="*/ 91 w 953"/>
                    <a:gd name="T3" fmla="*/ 181 h 454"/>
                    <a:gd name="T4" fmla="*/ 46 w 953"/>
                    <a:gd name="T5" fmla="*/ 227 h 454"/>
                    <a:gd name="T6" fmla="*/ 0 w 953"/>
                    <a:gd name="T7" fmla="*/ 272 h 454"/>
                    <a:gd name="T8" fmla="*/ 91 w 953"/>
                    <a:gd name="T9" fmla="*/ 363 h 454"/>
                    <a:gd name="T10" fmla="*/ 182 w 953"/>
                    <a:gd name="T11" fmla="*/ 408 h 454"/>
                    <a:gd name="T12" fmla="*/ 272 w 953"/>
                    <a:gd name="T13" fmla="*/ 454 h 454"/>
                    <a:gd name="T14" fmla="*/ 318 w 953"/>
                    <a:gd name="T15" fmla="*/ 454 h 454"/>
                    <a:gd name="T16" fmla="*/ 363 w 953"/>
                    <a:gd name="T17" fmla="*/ 363 h 454"/>
                    <a:gd name="T18" fmla="*/ 408 w 953"/>
                    <a:gd name="T19" fmla="*/ 363 h 454"/>
                    <a:gd name="T20" fmla="*/ 454 w 953"/>
                    <a:gd name="T21" fmla="*/ 318 h 454"/>
                    <a:gd name="T22" fmla="*/ 499 w 953"/>
                    <a:gd name="T23" fmla="*/ 318 h 454"/>
                    <a:gd name="T24" fmla="*/ 544 w 953"/>
                    <a:gd name="T25" fmla="*/ 272 h 454"/>
                    <a:gd name="T26" fmla="*/ 590 w 953"/>
                    <a:gd name="T27" fmla="*/ 272 h 454"/>
                    <a:gd name="T28" fmla="*/ 681 w 953"/>
                    <a:gd name="T29" fmla="*/ 227 h 454"/>
                    <a:gd name="T30" fmla="*/ 726 w 953"/>
                    <a:gd name="T31" fmla="*/ 272 h 454"/>
                    <a:gd name="T32" fmla="*/ 862 w 953"/>
                    <a:gd name="T33" fmla="*/ 318 h 454"/>
                    <a:gd name="T34" fmla="*/ 907 w 953"/>
                    <a:gd name="T35" fmla="*/ 272 h 454"/>
                    <a:gd name="T36" fmla="*/ 862 w 953"/>
                    <a:gd name="T37" fmla="*/ 227 h 454"/>
                    <a:gd name="T38" fmla="*/ 862 w 953"/>
                    <a:gd name="T39" fmla="*/ 181 h 454"/>
                    <a:gd name="T40" fmla="*/ 953 w 953"/>
                    <a:gd name="T41" fmla="*/ 91 h 454"/>
                    <a:gd name="T42" fmla="*/ 862 w 953"/>
                    <a:gd name="T43" fmla="*/ 91 h 454"/>
                    <a:gd name="T44" fmla="*/ 817 w 953"/>
                    <a:gd name="T45" fmla="*/ 0 h 454"/>
                    <a:gd name="T46" fmla="*/ 771 w 953"/>
                    <a:gd name="T47" fmla="*/ 45 h 454"/>
                    <a:gd name="T48" fmla="*/ 726 w 953"/>
                    <a:gd name="T49" fmla="*/ 91 h 454"/>
                    <a:gd name="T50" fmla="*/ 544 w 953"/>
                    <a:gd name="T51" fmla="*/ 181 h 454"/>
                    <a:gd name="T52" fmla="*/ 499 w 953"/>
                    <a:gd name="T53" fmla="*/ 136 h 454"/>
                    <a:gd name="T54" fmla="*/ 227 w 953"/>
                    <a:gd name="T55" fmla="*/ 136 h 454"/>
                    <a:gd name="T56" fmla="*/ 136 w 953"/>
                    <a:gd name="T57" fmla="*/ 91 h 45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953" h="454">
                      <a:moveTo>
                        <a:pt x="136" y="91"/>
                      </a:moveTo>
                      <a:lnTo>
                        <a:pt x="91" y="181"/>
                      </a:lnTo>
                      <a:lnTo>
                        <a:pt x="46" y="227"/>
                      </a:lnTo>
                      <a:lnTo>
                        <a:pt x="0" y="272"/>
                      </a:lnTo>
                      <a:lnTo>
                        <a:pt x="91" y="363"/>
                      </a:lnTo>
                      <a:lnTo>
                        <a:pt x="182" y="408"/>
                      </a:lnTo>
                      <a:lnTo>
                        <a:pt x="272" y="454"/>
                      </a:lnTo>
                      <a:lnTo>
                        <a:pt x="318" y="454"/>
                      </a:lnTo>
                      <a:lnTo>
                        <a:pt x="363" y="363"/>
                      </a:lnTo>
                      <a:lnTo>
                        <a:pt x="408" y="363"/>
                      </a:lnTo>
                      <a:lnTo>
                        <a:pt x="454" y="318"/>
                      </a:lnTo>
                      <a:lnTo>
                        <a:pt x="499" y="318"/>
                      </a:lnTo>
                      <a:lnTo>
                        <a:pt x="544" y="272"/>
                      </a:lnTo>
                      <a:lnTo>
                        <a:pt x="590" y="272"/>
                      </a:lnTo>
                      <a:lnTo>
                        <a:pt x="681" y="227"/>
                      </a:lnTo>
                      <a:lnTo>
                        <a:pt x="726" y="272"/>
                      </a:lnTo>
                      <a:lnTo>
                        <a:pt x="862" y="318"/>
                      </a:lnTo>
                      <a:lnTo>
                        <a:pt x="907" y="272"/>
                      </a:lnTo>
                      <a:lnTo>
                        <a:pt x="862" y="227"/>
                      </a:lnTo>
                      <a:lnTo>
                        <a:pt x="862" y="181"/>
                      </a:lnTo>
                      <a:lnTo>
                        <a:pt x="953" y="91"/>
                      </a:lnTo>
                      <a:lnTo>
                        <a:pt x="862" y="91"/>
                      </a:lnTo>
                      <a:lnTo>
                        <a:pt x="817" y="0"/>
                      </a:lnTo>
                      <a:lnTo>
                        <a:pt x="771" y="45"/>
                      </a:lnTo>
                      <a:lnTo>
                        <a:pt x="726" y="91"/>
                      </a:lnTo>
                      <a:lnTo>
                        <a:pt x="544" y="181"/>
                      </a:lnTo>
                      <a:lnTo>
                        <a:pt x="499" y="136"/>
                      </a:lnTo>
                      <a:lnTo>
                        <a:pt x="227" y="136"/>
                      </a:lnTo>
                      <a:lnTo>
                        <a:pt x="136" y="91"/>
                      </a:lnTo>
                      <a:close/>
                    </a:path>
                  </a:pathLst>
                </a:custGeom>
                <a:solidFill>
                  <a:srgbClr val="FFDBB7"/>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15" name="Freeform 33"/>
                <p:cNvSpPr>
                  <a:spLocks/>
                </p:cNvSpPr>
                <p:nvPr/>
              </p:nvSpPr>
              <p:spPr bwMode="auto">
                <a:xfrm>
                  <a:off x="1383" y="1933"/>
                  <a:ext cx="408" cy="408"/>
                </a:xfrm>
                <a:custGeom>
                  <a:avLst/>
                  <a:gdLst>
                    <a:gd name="T0" fmla="*/ 181 w 408"/>
                    <a:gd name="T1" fmla="*/ 0 h 408"/>
                    <a:gd name="T2" fmla="*/ 136 w 408"/>
                    <a:gd name="T3" fmla="*/ 91 h 408"/>
                    <a:gd name="T4" fmla="*/ 90 w 408"/>
                    <a:gd name="T5" fmla="*/ 182 h 408"/>
                    <a:gd name="T6" fmla="*/ 45 w 408"/>
                    <a:gd name="T7" fmla="*/ 272 h 408"/>
                    <a:gd name="T8" fmla="*/ 45 w 408"/>
                    <a:gd name="T9" fmla="*/ 318 h 408"/>
                    <a:gd name="T10" fmla="*/ 0 w 408"/>
                    <a:gd name="T11" fmla="*/ 363 h 408"/>
                    <a:gd name="T12" fmla="*/ 45 w 408"/>
                    <a:gd name="T13" fmla="*/ 408 h 408"/>
                    <a:gd name="T14" fmla="*/ 136 w 408"/>
                    <a:gd name="T15" fmla="*/ 363 h 408"/>
                    <a:gd name="T16" fmla="*/ 272 w 408"/>
                    <a:gd name="T17" fmla="*/ 408 h 408"/>
                    <a:gd name="T18" fmla="*/ 408 w 408"/>
                    <a:gd name="T19" fmla="*/ 408 h 408"/>
                    <a:gd name="T20" fmla="*/ 408 w 408"/>
                    <a:gd name="T21" fmla="*/ 363 h 408"/>
                    <a:gd name="T22" fmla="*/ 317 w 408"/>
                    <a:gd name="T23" fmla="*/ 318 h 408"/>
                    <a:gd name="T24" fmla="*/ 363 w 408"/>
                    <a:gd name="T25" fmla="*/ 272 h 408"/>
                    <a:gd name="T26" fmla="*/ 363 w 408"/>
                    <a:gd name="T27" fmla="*/ 227 h 408"/>
                    <a:gd name="T28" fmla="*/ 317 w 408"/>
                    <a:gd name="T29" fmla="*/ 182 h 408"/>
                    <a:gd name="T30" fmla="*/ 363 w 408"/>
                    <a:gd name="T31" fmla="*/ 136 h 408"/>
                    <a:gd name="T32" fmla="*/ 272 w 408"/>
                    <a:gd name="T33" fmla="*/ 91 h 408"/>
                    <a:gd name="T34" fmla="*/ 181 w 408"/>
                    <a:gd name="T35" fmla="*/ 0 h 40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08" h="408">
                      <a:moveTo>
                        <a:pt x="181" y="0"/>
                      </a:moveTo>
                      <a:lnTo>
                        <a:pt x="136" y="91"/>
                      </a:lnTo>
                      <a:lnTo>
                        <a:pt x="90" y="182"/>
                      </a:lnTo>
                      <a:lnTo>
                        <a:pt x="45" y="272"/>
                      </a:lnTo>
                      <a:lnTo>
                        <a:pt x="45" y="318"/>
                      </a:lnTo>
                      <a:lnTo>
                        <a:pt x="0" y="363"/>
                      </a:lnTo>
                      <a:lnTo>
                        <a:pt x="45" y="408"/>
                      </a:lnTo>
                      <a:lnTo>
                        <a:pt x="136" y="363"/>
                      </a:lnTo>
                      <a:lnTo>
                        <a:pt x="272" y="408"/>
                      </a:lnTo>
                      <a:lnTo>
                        <a:pt x="408" y="408"/>
                      </a:lnTo>
                      <a:lnTo>
                        <a:pt x="408" y="363"/>
                      </a:lnTo>
                      <a:lnTo>
                        <a:pt x="317" y="318"/>
                      </a:lnTo>
                      <a:lnTo>
                        <a:pt x="363" y="272"/>
                      </a:lnTo>
                      <a:lnTo>
                        <a:pt x="363" y="227"/>
                      </a:lnTo>
                      <a:lnTo>
                        <a:pt x="317" y="182"/>
                      </a:lnTo>
                      <a:lnTo>
                        <a:pt x="363" y="136"/>
                      </a:lnTo>
                      <a:lnTo>
                        <a:pt x="272" y="91"/>
                      </a:lnTo>
                      <a:lnTo>
                        <a:pt x="181" y="0"/>
                      </a:lnTo>
                      <a:close/>
                    </a:path>
                  </a:pathLst>
                </a:custGeom>
                <a:solidFill>
                  <a:srgbClr val="E885FF"/>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17" name="Freeform 35"/>
                <p:cNvSpPr>
                  <a:spLocks/>
                </p:cNvSpPr>
                <p:nvPr/>
              </p:nvSpPr>
              <p:spPr bwMode="auto">
                <a:xfrm>
                  <a:off x="2108" y="1752"/>
                  <a:ext cx="726" cy="1179"/>
                </a:xfrm>
                <a:custGeom>
                  <a:avLst/>
                  <a:gdLst>
                    <a:gd name="T0" fmla="*/ 726 w 726"/>
                    <a:gd name="T1" fmla="*/ 45 h 1179"/>
                    <a:gd name="T2" fmla="*/ 726 w 726"/>
                    <a:gd name="T3" fmla="*/ 90 h 1179"/>
                    <a:gd name="T4" fmla="*/ 681 w 726"/>
                    <a:gd name="T5" fmla="*/ 90 h 1179"/>
                    <a:gd name="T6" fmla="*/ 636 w 726"/>
                    <a:gd name="T7" fmla="*/ 136 h 1179"/>
                    <a:gd name="T8" fmla="*/ 636 w 726"/>
                    <a:gd name="T9" fmla="*/ 181 h 1179"/>
                    <a:gd name="T10" fmla="*/ 636 w 726"/>
                    <a:gd name="T11" fmla="*/ 227 h 1179"/>
                    <a:gd name="T12" fmla="*/ 590 w 726"/>
                    <a:gd name="T13" fmla="*/ 272 h 1179"/>
                    <a:gd name="T14" fmla="*/ 636 w 726"/>
                    <a:gd name="T15" fmla="*/ 317 h 1179"/>
                    <a:gd name="T16" fmla="*/ 590 w 726"/>
                    <a:gd name="T17" fmla="*/ 408 h 1179"/>
                    <a:gd name="T18" fmla="*/ 590 w 726"/>
                    <a:gd name="T19" fmla="*/ 499 h 1179"/>
                    <a:gd name="T20" fmla="*/ 545 w 726"/>
                    <a:gd name="T21" fmla="*/ 635 h 1179"/>
                    <a:gd name="T22" fmla="*/ 545 w 726"/>
                    <a:gd name="T23" fmla="*/ 726 h 1179"/>
                    <a:gd name="T24" fmla="*/ 499 w 726"/>
                    <a:gd name="T25" fmla="*/ 816 h 1179"/>
                    <a:gd name="T26" fmla="*/ 499 w 726"/>
                    <a:gd name="T27" fmla="*/ 862 h 1179"/>
                    <a:gd name="T28" fmla="*/ 409 w 726"/>
                    <a:gd name="T29" fmla="*/ 862 h 1179"/>
                    <a:gd name="T30" fmla="*/ 454 w 726"/>
                    <a:gd name="T31" fmla="*/ 907 h 1179"/>
                    <a:gd name="T32" fmla="*/ 409 w 726"/>
                    <a:gd name="T33" fmla="*/ 998 h 1179"/>
                    <a:gd name="T34" fmla="*/ 363 w 726"/>
                    <a:gd name="T35" fmla="*/ 1134 h 1179"/>
                    <a:gd name="T36" fmla="*/ 363 w 726"/>
                    <a:gd name="T37" fmla="*/ 1179 h 1179"/>
                    <a:gd name="T38" fmla="*/ 273 w 726"/>
                    <a:gd name="T39" fmla="*/ 1088 h 1179"/>
                    <a:gd name="T40" fmla="*/ 227 w 726"/>
                    <a:gd name="T41" fmla="*/ 1088 h 1179"/>
                    <a:gd name="T42" fmla="*/ 182 w 726"/>
                    <a:gd name="T43" fmla="*/ 1088 h 1179"/>
                    <a:gd name="T44" fmla="*/ 137 w 726"/>
                    <a:gd name="T45" fmla="*/ 1043 h 1179"/>
                    <a:gd name="T46" fmla="*/ 91 w 726"/>
                    <a:gd name="T47" fmla="*/ 998 h 1179"/>
                    <a:gd name="T48" fmla="*/ 91 w 726"/>
                    <a:gd name="T49" fmla="*/ 952 h 1179"/>
                    <a:gd name="T50" fmla="*/ 46 w 726"/>
                    <a:gd name="T51" fmla="*/ 952 h 1179"/>
                    <a:gd name="T52" fmla="*/ 46 w 726"/>
                    <a:gd name="T53" fmla="*/ 907 h 1179"/>
                    <a:gd name="T54" fmla="*/ 0 w 726"/>
                    <a:gd name="T55" fmla="*/ 862 h 1179"/>
                    <a:gd name="T56" fmla="*/ 91 w 726"/>
                    <a:gd name="T57" fmla="*/ 862 h 1179"/>
                    <a:gd name="T58" fmla="*/ 137 w 726"/>
                    <a:gd name="T59" fmla="*/ 771 h 1179"/>
                    <a:gd name="T60" fmla="*/ 182 w 726"/>
                    <a:gd name="T61" fmla="*/ 726 h 1179"/>
                    <a:gd name="T62" fmla="*/ 227 w 726"/>
                    <a:gd name="T63" fmla="*/ 726 h 1179"/>
                    <a:gd name="T64" fmla="*/ 227 w 726"/>
                    <a:gd name="T65" fmla="*/ 589 h 1179"/>
                    <a:gd name="T66" fmla="*/ 182 w 726"/>
                    <a:gd name="T67" fmla="*/ 544 h 1179"/>
                    <a:gd name="T68" fmla="*/ 273 w 726"/>
                    <a:gd name="T69" fmla="*/ 453 h 1179"/>
                    <a:gd name="T70" fmla="*/ 273 w 726"/>
                    <a:gd name="T71" fmla="*/ 363 h 1179"/>
                    <a:gd name="T72" fmla="*/ 227 w 726"/>
                    <a:gd name="T73" fmla="*/ 317 h 1179"/>
                    <a:gd name="T74" fmla="*/ 318 w 726"/>
                    <a:gd name="T75" fmla="*/ 227 h 1179"/>
                    <a:gd name="T76" fmla="*/ 363 w 726"/>
                    <a:gd name="T77" fmla="*/ 181 h 1179"/>
                    <a:gd name="T78" fmla="*/ 318 w 726"/>
                    <a:gd name="T79" fmla="*/ 136 h 1179"/>
                    <a:gd name="T80" fmla="*/ 318 w 726"/>
                    <a:gd name="T81" fmla="*/ 90 h 1179"/>
                    <a:gd name="T82" fmla="*/ 409 w 726"/>
                    <a:gd name="T83" fmla="*/ 0 h 1179"/>
                    <a:gd name="T84" fmla="*/ 636 w 726"/>
                    <a:gd name="T85" fmla="*/ 0 h 1179"/>
                    <a:gd name="T86" fmla="*/ 681 w 726"/>
                    <a:gd name="T87" fmla="*/ 0 h 1179"/>
                    <a:gd name="T88" fmla="*/ 726 w 726"/>
                    <a:gd name="T89" fmla="*/ 45 h 117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26" h="1179">
                      <a:moveTo>
                        <a:pt x="726" y="45"/>
                      </a:moveTo>
                      <a:lnTo>
                        <a:pt x="726" y="90"/>
                      </a:lnTo>
                      <a:lnTo>
                        <a:pt x="681" y="90"/>
                      </a:lnTo>
                      <a:lnTo>
                        <a:pt x="636" y="136"/>
                      </a:lnTo>
                      <a:lnTo>
                        <a:pt x="636" y="181"/>
                      </a:lnTo>
                      <a:lnTo>
                        <a:pt x="636" y="227"/>
                      </a:lnTo>
                      <a:lnTo>
                        <a:pt x="590" y="272"/>
                      </a:lnTo>
                      <a:lnTo>
                        <a:pt x="636" y="317"/>
                      </a:lnTo>
                      <a:lnTo>
                        <a:pt x="590" y="408"/>
                      </a:lnTo>
                      <a:lnTo>
                        <a:pt x="590" y="499"/>
                      </a:lnTo>
                      <a:lnTo>
                        <a:pt x="545" y="635"/>
                      </a:lnTo>
                      <a:lnTo>
                        <a:pt x="545" y="726"/>
                      </a:lnTo>
                      <a:lnTo>
                        <a:pt x="499" y="816"/>
                      </a:lnTo>
                      <a:lnTo>
                        <a:pt x="499" y="862"/>
                      </a:lnTo>
                      <a:lnTo>
                        <a:pt x="409" y="862"/>
                      </a:lnTo>
                      <a:lnTo>
                        <a:pt x="454" y="907"/>
                      </a:lnTo>
                      <a:lnTo>
                        <a:pt x="409" y="998"/>
                      </a:lnTo>
                      <a:lnTo>
                        <a:pt x="363" y="1134"/>
                      </a:lnTo>
                      <a:lnTo>
                        <a:pt x="363" y="1179"/>
                      </a:lnTo>
                      <a:lnTo>
                        <a:pt x="273" y="1088"/>
                      </a:lnTo>
                      <a:lnTo>
                        <a:pt x="227" y="1088"/>
                      </a:lnTo>
                      <a:lnTo>
                        <a:pt x="182" y="1088"/>
                      </a:lnTo>
                      <a:lnTo>
                        <a:pt x="137" y="1043"/>
                      </a:lnTo>
                      <a:lnTo>
                        <a:pt x="91" y="998"/>
                      </a:lnTo>
                      <a:lnTo>
                        <a:pt x="91" y="952"/>
                      </a:lnTo>
                      <a:lnTo>
                        <a:pt x="46" y="952"/>
                      </a:lnTo>
                      <a:lnTo>
                        <a:pt x="46" y="907"/>
                      </a:lnTo>
                      <a:lnTo>
                        <a:pt x="0" y="862"/>
                      </a:lnTo>
                      <a:lnTo>
                        <a:pt x="91" y="862"/>
                      </a:lnTo>
                      <a:lnTo>
                        <a:pt x="137" y="771"/>
                      </a:lnTo>
                      <a:lnTo>
                        <a:pt x="182" y="726"/>
                      </a:lnTo>
                      <a:lnTo>
                        <a:pt x="227" y="726"/>
                      </a:lnTo>
                      <a:lnTo>
                        <a:pt x="227" y="589"/>
                      </a:lnTo>
                      <a:lnTo>
                        <a:pt x="182" y="544"/>
                      </a:lnTo>
                      <a:lnTo>
                        <a:pt x="273" y="453"/>
                      </a:lnTo>
                      <a:lnTo>
                        <a:pt x="273" y="363"/>
                      </a:lnTo>
                      <a:lnTo>
                        <a:pt x="227" y="317"/>
                      </a:lnTo>
                      <a:lnTo>
                        <a:pt x="318" y="227"/>
                      </a:lnTo>
                      <a:lnTo>
                        <a:pt x="363" y="181"/>
                      </a:lnTo>
                      <a:lnTo>
                        <a:pt x="318" y="136"/>
                      </a:lnTo>
                      <a:lnTo>
                        <a:pt x="318" y="90"/>
                      </a:lnTo>
                      <a:lnTo>
                        <a:pt x="409" y="0"/>
                      </a:lnTo>
                      <a:lnTo>
                        <a:pt x="636" y="0"/>
                      </a:lnTo>
                      <a:lnTo>
                        <a:pt x="681" y="0"/>
                      </a:lnTo>
                      <a:lnTo>
                        <a:pt x="726" y="45"/>
                      </a:lnTo>
                      <a:close/>
                    </a:path>
                  </a:pathLst>
                </a:custGeom>
                <a:solidFill>
                  <a:srgbClr val="FFCC99"/>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18" name="Freeform 36"/>
                <p:cNvSpPr>
                  <a:spLocks/>
                </p:cNvSpPr>
                <p:nvPr/>
              </p:nvSpPr>
              <p:spPr bwMode="auto">
                <a:xfrm>
                  <a:off x="1247" y="2296"/>
                  <a:ext cx="635" cy="363"/>
                </a:xfrm>
                <a:custGeom>
                  <a:avLst/>
                  <a:gdLst>
                    <a:gd name="T0" fmla="*/ 136 w 635"/>
                    <a:gd name="T1" fmla="*/ 0 h 363"/>
                    <a:gd name="T2" fmla="*/ 181 w 635"/>
                    <a:gd name="T3" fmla="*/ 45 h 363"/>
                    <a:gd name="T4" fmla="*/ 272 w 635"/>
                    <a:gd name="T5" fmla="*/ 0 h 363"/>
                    <a:gd name="T6" fmla="*/ 408 w 635"/>
                    <a:gd name="T7" fmla="*/ 45 h 363"/>
                    <a:gd name="T8" fmla="*/ 544 w 635"/>
                    <a:gd name="T9" fmla="*/ 45 h 363"/>
                    <a:gd name="T10" fmla="*/ 499 w 635"/>
                    <a:gd name="T11" fmla="*/ 136 h 363"/>
                    <a:gd name="T12" fmla="*/ 499 w 635"/>
                    <a:gd name="T13" fmla="*/ 182 h 363"/>
                    <a:gd name="T14" fmla="*/ 635 w 635"/>
                    <a:gd name="T15" fmla="*/ 182 h 363"/>
                    <a:gd name="T16" fmla="*/ 589 w 635"/>
                    <a:gd name="T17" fmla="*/ 227 h 363"/>
                    <a:gd name="T18" fmla="*/ 499 w 635"/>
                    <a:gd name="T19" fmla="*/ 227 h 363"/>
                    <a:gd name="T20" fmla="*/ 453 w 635"/>
                    <a:gd name="T21" fmla="*/ 227 h 363"/>
                    <a:gd name="T22" fmla="*/ 363 w 635"/>
                    <a:gd name="T23" fmla="*/ 182 h 363"/>
                    <a:gd name="T24" fmla="*/ 317 w 635"/>
                    <a:gd name="T25" fmla="*/ 182 h 363"/>
                    <a:gd name="T26" fmla="*/ 226 w 635"/>
                    <a:gd name="T27" fmla="*/ 227 h 363"/>
                    <a:gd name="T28" fmla="*/ 136 w 635"/>
                    <a:gd name="T29" fmla="*/ 318 h 363"/>
                    <a:gd name="T30" fmla="*/ 45 w 635"/>
                    <a:gd name="T31" fmla="*/ 363 h 363"/>
                    <a:gd name="T32" fmla="*/ 0 w 635"/>
                    <a:gd name="T33" fmla="*/ 318 h 363"/>
                    <a:gd name="T34" fmla="*/ 45 w 635"/>
                    <a:gd name="T35" fmla="*/ 227 h 363"/>
                    <a:gd name="T36" fmla="*/ 45 w 635"/>
                    <a:gd name="T37" fmla="*/ 136 h 363"/>
                    <a:gd name="T38" fmla="*/ 136 w 635"/>
                    <a:gd name="T39" fmla="*/ 0 h 36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635" h="363">
                      <a:moveTo>
                        <a:pt x="136" y="0"/>
                      </a:moveTo>
                      <a:lnTo>
                        <a:pt x="181" y="45"/>
                      </a:lnTo>
                      <a:lnTo>
                        <a:pt x="272" y="0"/>
                      </a:lnTo>
                      <a:lnTo>
                        <a:pt x="408" y="45"/>
                      </a:lnTo>
                      <a:lnTo>
                        <a:pt x="544" y="45"/>
                      </a:lnTo>
                      <a:lnTo>
                        <a:pt x="499" y="136"/>
                      </a:lnTo>
                      <a:lnTo>
                        <a:pt x="499" y="182"/>
                      </a:lnTo>
                      <a:lnTo>
                        <a:pt x="635" y="182"/>
                      </a:lnTo>
                      <a:lnTo>
                        <a:pt x="589" y="227"/>
                      </a:lnTo>
                      <a:lnTo>
                        <a:pt x="499" y="227"/>
                      </a:lnTo>
                      <a:lnTo>
                        <a:pt x="453" y="227"/>
                      </a:lnTo>
                      <a:lnTo>
                        <a:pt x="363" y="182"/>
                      </a:lnTo>
                      <a:lnTo>
                        <a:pt x="317" y="182"/>
                      </a:lnTo>
                      <a:lnTo>
                        <a:pt x="226" y="227"/>
                      </a:lnTo>
                      <a:lnTo>
                        <a:pt x="136" y="318"/>
                      </a:lnTo>
                      <a:lnTo>
                        <a:pt x="45" y="363"/>
                      </a:lnTo>
                      <a:lnTo>
                        <a:pt x="0" y="318"/>
                      </a:lnTo>
                      <a:lnTo>
                        <a:pt x="45" y="227"/>
                      </a:lnTo>
                      <a:lnTo>
                        <a:pt x="45" y="136"/>
                      </a:lnTo>
                      <a:lnTo>
                        <a:pt x="136" y="0"/>
                      </a:lnTo>
                      <a:close/>
                    </a:path>
                  </a:pathLst>
                </a:custGeom>
                <a:solidFill>
                  <a:srgbClr val="D4FF7D"/>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19" name="Freeform 37"/>
                <p:cNvSpPr>
                  <a:spLocks/>
                </p:cNvSpPr>
                <p:nvPr/>
              </p:nvSpPr>
              <p:spPr bwMode="auto">
                <a:xfrm>
                  <a:off x="1247" y="2478"/>
                  <a:ext cx="816" cy="408"/>
                </a:xfrm>
                <a:custGeom>
                  <a:avLst/>
                  <a:gdLst>
                    <a:gd name="T0" fmla="*/ 45 w 816"/>
                    <a:gd name="T1" fmla="*/ 181 h 408"/>
                    <a:gd name="T2" fmla="*/ 136 w 816"/>
                    <a:gd name="T3" fmla="*/ 136 h 408"/>
                    <a:gd name="T4" fmla="*/ 226 w 816"/>
                    <a:gd name="T5" fmla="*/ 45 h 408"/>
                    <a:gd name="T6" fmla="*/ 317 w 816"/>
                    <a:gd name="T7" fmla="*/ 0 h 408"/>
                    <a:gd name="T8" fmla="*/ 363 w 816"/>
                    <a:gd name="T9" fmla="*/ 0 h 408"/>
                    <a:gd name="T10" fmla="*/ 453 w 816"/>
                    <a:gd name="T11" fmla="*/ 45 h 408"/>
                    <a:gd name="T12" fmla="*/ 589 w 816"/>
                    <a:gd name="T13" fmla="*/ 45 h 408"/>
                    <a:gd name="T14" fmla="*/ 635 w 816"/>
                    <a:gd name="T15" fmla="*/ 0 h 408"/>
                    <a:gd name="T16" fmla="*/ 725 w 816"/>
                    <a:gd name="T17" fmla="*/ 45 h 408"/>
                    <a:gd name="T18" fmla="*/ 725 w 816"/>
                    <a:gd name="T19" fmla="*/ 90 h 408"/>
                    <a:gd name="T20" fmla="*/ 771 w 816"/>
                    <a:gd name="T21" fmla="*/ 136 h 408"/>
                    <a:gd name="T22" fmla="*/ 816 w 816"/>
                    <a:gd name="T23" fmla="*/ 136 h 408"/>
                    <a:gd name="T24" fmla="*/ 771 w 816"/>
                    <a:gd name="T25" fmla="*/ 226 h 408"/>
                    <a:gd name="T26" fmla="*/ 635 w 816"/>
                    <a:gd name="T27" fmla="*/ 317 h 408"/>
                    <a:gd name="T28" fmla="*/ 544 w 816"/>
                    <a:gd name="T29" fmla="*/ 408 h 408"/>
                    <a:gd name="T30" fmla="*/ 499 w 816"/>
                    <a:gd name="T31" fmla="*/ 408 h 408"/>
                    <a:gd name="T32" fmla="*/ 453 w 816"/>
                    <a:gd name="T33" fmla="*/ 408 h 408"/>
                    <a:gd name="T34" fmla="*/ 408 w 816"/>
                    <a:gd name="T35" fmla="*/ 317 h 408"/>
                    <a:gd name="T36" fmla="*/ 453 w 816"/>
                    <a:gd name="T37" fmla="*/ 272 h 408"/>
                    <a:gd name="T38" fmla="*/ 363 w 816"/>
                    <a:gd name="T39" fmla="*/ 226 h 408"/>
                    <a:gd name="T40" fmla="*/ 272 w 816"/>
                    <a:gd name="T41" fmla="*/ 226 h 408"/>
                    <a:gd name="T42" fmla="*/ 181 w 816"/>
                    <a:gd name="T43" fmla="*/ 272 h 408"/>
                    <a:gd name="T44" fmla="*/ 90 w 816"/>
                    <a:gd name="T45" fmla="*/ 362 h 408"/>
                    <a:gd name="T46" fmla="*/ 0 w 816"/>
                    <a:gd name="T47" fmla="*/ 317 h 408"/>
                    <a:gd name="T48" fmla="*/ 45 w 816"/>
                    <a:gd name="T49" fmla="*/ 181 h 40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16" h="408">
                      <a:moveTo>
                        <a:pt x="45" y="181"/>
                      </a:moveTo>
                      <a:lnTo>
                        <a:pt x="136" y="136"/>
                      </a:lnTo>
                      <a:lnTo>
                        <a:pt x="226" y="45"/>
                      </a:lnTo>
                      <a:lnTo>
                        <a:pt x="317" y="0"/>
                      </a:lnTo>
                      <a:lnTo>
                        <a:pt x="363" y="0"/>
                      </a:lnTo>
                      <a:lnTo>
                        <a:pt x="453" y="45"/>
                      </a:lnTo>
                      <a:lnTo>
                        <a:pt x="589" y="45"/>
                      </a:lnTo>
                      <a:lnTo>
                        <a:pt x="635" y="0"/>
                      </a:lnTo>
                      <a:lnTo>
                        <a:pt x="725" y="45"/>
                      </a:lnTo>
                      <a:lnTo>
                        <a:pt x="725" y="90"/>
                      </a:lnTo>
                      <a:lnTo>
                        <a:pt x="771" y="136"/>
                      </a:lnTo>
                      <a:lnTo>
                        <a:pt x="816" y="136"/>
                      </a:lnTo>
                      <a:lnTo>
                        <a:pt x="771" y="226"/>
                      </a:lnTo>
                      <a:lnTo>
                        <a:pt x="635" y="317"/>
                      </a:lnTo>
                      <a:lnTo>
                        <a:pt x="544" y="408"/>
                      </a:lnTo>
                      <a:lnTo>
                        <a:pt x="499" y="408"/>
                      </a:lnTo>
                      <a:lnTo>
                        <a:pt x="453" y="408"/>
                      </a:lnTo>
                      <a:lnTo>
                        <a:pt x="408" y="317"/>
                      </a:lnTo>
                      <a:lnTo>
                        <a:pt x="453" y="272"/>
                      </a:lnTo>
                      <a:lnTo>
                        <a:pt x="363" y="226"/>
                      </a:lnTo>
                      <a:lnTo>
                        <a:pt x="272" y="226"/>
                      </a:lnTo>
                      <a:lnTo>
                        <a:pt x="181" y="272"/>
                      </a:lnTo>
                      <a:lnTo>
                        <a:pt x="90" y="362"/>
                      </a:lnTo>
                      <a:lnTo>
                        <a:pt x="0" y="317"/>
                      </a:lnTo>
                      <a:lnTo>
                        <a:pt x="45" y="181"/>
                      </a:lnTo>
                      <a:close/>
                    </a:path>
                  </a:pathLst>
                </a:custGeom>
                <a:solidFill>
                  <a:srgbClr val="FFDD7D"/>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20" name="Freeform 38"/>
                <p:cNvSpPr>
                  <a:spLocks/>
                </p:cNvSpPr>
                <p:nvPr/>
              </p:nvSpPr>
              <p:spPr bwMode="auto">
                <a:xfrm>
                  <a:off x="1247" y="2704"/>
                  <a:ext cx="544" cy="499"/>
                </a:xfrm>
                <a:custGeom>
                  <a:avLst/>
                  <a:gdLst>
                    <a:gd name="T0" fmla="*/ 0 w 544"/>
                    <a:gd name="T1" fmla="*/ 91 h 499"/>
                    <a:gd name="T2" fmla="*/ 0 w 544"/>
                    <a:gd name="T3" fmla="*/ 182 h 499"/>
                    <a:gd name="T4" fmla="*/ 0 w 544"/>
                    <a:gd name="T5" fmla="*/ 272 h 499"/>
                    <a:gd name="T6" fmla="*/ 0 w 544"/>
                    <a:gd name="T7" fmla="*/ 363 h 499"/>
                    <a:gd name="T8" fmla="*/ 0 w 544"/>
                    <a:gd name="T9" fmla="*/ 409 h 499"/>
                    <a:gd name="T10" fmla="*/ 90 w 544"/>
                    <a:gd name="T11" fmla="*/ 499 h 499"/>
                    <a:gd name="T12" fmla="*/ 181 w 544"/>
                    <a:gd name="T13" fmla="*/ 454 h 499"/>
                    <a:gd name="T14" fmla="*/ 272 w 544"/>
                    <a:gd name="T15" fmla="*/ 499 h 499"/>
                    <a:gd name="T16" fmla="*/ 408 w 544"/>
                    <a:gd name="T17" fmla="*/ 409 h 499"/>
                    <a:gd name="T18" fmla="*/ 453 w 544"/>
                    <a:gd name="T19" fmla="*/ 318 h 499"/>
                    <a:gd name="T20" fmla="*/ 544 w 544"/>
                    <a:gd name="T21" fmla="*/ 227 h 499"/>
                    <a:gd name="T22" fmla="*/ 544 w 544"/>
                    <a:gd name="T23" fmla="*/ 182 h 499"/>
                    <a:gd name="T24" fmla="*/ 453 w 544"/>
                    <a:gd name="T25" fmla="*/ 182 h 499"/>
                    <a:gd name="T26" fmla="*/ 408 w 544"/>
                    <a:gd name="T27" fmla="*/ 91 h 499"/>
                    <a:gd name="T28" fmla="*/ 453 w 544"/>
                    <a:gd name="T29" fmla="*/ 46 h 499"/>
                    <a:gd name="T30" fmla="*/ 363 w 544"/>
                    <a:gd name="T31" fmla="*/ 0 h 499"/>
                    <a:gd name="T32" fmla="*/ 272 w 544"/>
                    <a:gd name="T33" fmla="*/ 0 h 499"/>
                    <a:gd name="T34" fmla="*/ 181 w 544"/>
                    <a:gd name="T35" fmla="*/ 46 h 499"/>
                    <a:gd name="T36" fmla="*/ 90 w 544"/>
                    <a:gd name="T37" fmla="*/ 136 h 499"/>
                    <a:gd name="T38" fmla="*/ 0 w 544"/>
                    <a:gd name="T39" fmla="*/ 91 h 49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544" h="499">
                      <a:moveTo>
                        <a:pt x="0" y="91"/>
                      </a:moveTo>
                      <a:lnTo>
                        <a:pt x="0" y="182"/>
                      </a:lnTo>
                      <a:lnTo>
                        <a:pt x="0" y="272"/>
                      </a:lnTo>
                      <a:lnTo>
                        <a:pt x="0" y="363"/>
                      </a:lnTo>
                      <a:lnTo>
                        <a:pt x="0" y="409"/>
                      </a:lnTo>
                      <a:lnTo>
                        <a:pt x="90" y="499"/>
                      </a:lnTo>
                      <a:lnTo>
                        <a:pt x="181" y="454"/>
                      </a:lnTo>
                      <a:lnTo>
                        <a:pt x="272" y="499"/>
                      </a:lnTo>
                      <a:lnTo>
                        <a:pt x="408" y="409"/>
                      </a:lnTo>
                      <a:lnTo>
                        <a:pt x="453" y="318"/>
                      </a:lnTo>
                      <a:lnTo>
                        <a:pt x="544" y="227"/>
                      </a:lnTo>
                      <a:lnTo>
                        <a:pt x="544" y="182"/>
                      </a:lnTo>
                      <a:lnTo>
                        <a:pt x="453" y="182"/>
                      </a:lnTo>
                      <a:lnTo>
                        <a:pt x="408" y="91"/>
                      </a:lnTo>
                      <a:lnTo>
                        <a:pt x="453" y="46"/>
                      </a:lnTo>
                      <a:lnTo>
                        <a:pt x="363" y="0"/>
                      </a:lnTo>
                      <a:lnTo>
                        <a:pt x="272" y="0"/>
                      </a:lnTo>
                      <a:lnTo>
                        <a:pt x="181" y="46"/>
                      </a:lnTo>
                      <a:lnTo>
                        <a:pt x="90" y="136"/>
                      </a:lnTo>
                      <a:lnTo>
                        <a:pt x="0" y="91"/>
                      </a:lnTo>
                      <a:close/>
                    </a:path>
                  </a:pathLst>
                </a:custGeom>
                <a:solidFill>
                  <a:schemeClr val="accent6">
                    <a:lumMod val="20000"/>
                    <a:lumOff val="80000"/>
                  </a:schemeClr>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21" name="Freeform 39"/>
                <p:cNvSpPr>
                  <a:spLocks/>
                </p:cNvSpPr>
                <p:nvPr/>
              </p:nvSpPr>
              <p:spPr bwMode="auto">
                <a:xfrm>
                  <a:off x="1338" y="2614"/>
                  <a:ext cx="862" cy="998"/>
                </a:xfrm>
                <a:custGeom>
                  <a:avLst/>
                  <a:gdLst>
                    <a:gd name="T0" fmla="*/ 0 w 862"/>
                    <a:gd name="T1" fmla="*/ 589 h 998"/>
                    <a:gd name="T2" fmla="*/ 91 w 862"/>
                    <a:gd name="T3" fmla="*/ 771 h 998"/>
                    <a:gd name="T4" fmla="*/ 136 w 862"/>
                    <a:gd name="T5" fmla="*/ 861 h 998"/>
                    <a:gd name="T6" fmla="*/ 182 w 862"/>
                    <a:gd name="T7" fmla="*/ 952 h 998"/>
                    <a:gd name="T8" fmla="*/ 318 w 862"/>
                    <a:gd name="T9" fmla="*/ 998 h 998"/>
                    <a:gd name="T10" fmla="*/ 318 w 862"/>
                    <a:gd name="T11" fmla="*/ 861 h 998"/>
                    <a:gd name="T12" fmla="*/ 318 w 862"/>
                    <a:gd name="T13" fmla="*/ 816 h 998"/>
                    <a:gd name="T14" fmla="*/ 318 w 862"/>
                    <a:gd name="T15" fmla="*/ 680 h 998"/>
                    <a:gd name="T16" fmla="*/ 363 w 862"/>
                    <a:gd name="T17" fmla="*/ 635 h 998"/>
                    <a:gd name="T18" fmla="*/ 454 w 862"/>
                    <a:gd name="T19" fmla="*/ 589 h 998"/>
                    <a:gd name="T20" fmla="*/ 499 w 862"/>
                    <a:gd name="T21" fmla="*/ 589 h 998"/>
                    <a:gd name="T22" fmla="*/ 590 w 862"/>
                    <a:gd name="T23" fmla="*/ 589 h 998"/>
                    <a:gd name="T24" fmla="*/ 726 w 862"/>
                    <a:gd name="T25" fmla="*/ 589 h 998"/>
                    <a:gd name="T26" fmla="*/ 681 w 862"/>
                    <a:gd name="T27" fmla="*/ 499 h 998"/>
                    <a:gd name="T28" fmla="*/ 681 w 862"/>
                    <a:gd name="T29" fmla="*/ 453 h 998"/>
                    <a:gd name="T30" fmla="*/ 726 w 862"/>
                    <a:gd name="T31" fmla="*/ 408 h 998"/>
                    <a:gd name="T32" fmla="*/ 726 w 862"/>
                    <a:gd name="T33" fmla="*/ 317 h 998"/>
                    <a:gd name="T34" fmla="*/ 726 w 862"/>
                    <a:gd name="T35" fmla="*/ 272 h 998"/>
                    <a:gd name="T36" fmla="*/ 771 w 862"/>
                    <a:gd name="T37" fmla="*/ 181 h 998"/>
                    <a:gd name="T38" fmla="*/ 862 w 862"/>
                    <a:gd name="T39" fmla="*/ 136 h 998"/>
                    <a:gd name="T40" fmla="*/ 862 w 862"/>
                    <a:gd name="T41" fmla="*/ 90 h 998"/>
                    <a:gd name="T42" fmla="*/ 817 w 862"/>
                    <a:gd name="T43" fmla="*/ 90 h 998"/>
                    <a:gd name="T44" fmla="*/ 817 w 862"/>
                    <a:gd name="T45" fmla="*/ 45 h 998"/>
                    <a:gd name="T46" fmla="*/ 771 w 862"/>
                    <a:gd name="T47" fmla="*/ 0 h 998"/>
                    <a:gd name="T48" fmla="*/ 726 w 862"/>
                    <a:gd name="T49" fmla="*/ 0 h 998"/>
                    <a:gd name="T50" fmla="*/ 681 w 862"/>
                    <a:gd name="T51" fmla="*/ 90 h 998"/>
                    <a:gd name="T52" fmla="*/ 545 w 862"/>
                    <a:gd name="T53" fmla="*/ 181 h 998"/>
                    <a:gd name="T54" fmla="*/ 454 w 862"/>
                    <a:gd name="T55" fmla="*/ 272 h 998"/>
                    <a:gd name="T56" fmla="*/ 454 w 862"/>
                    <a:gd name="T57" fmla="*/ 317 h 998"/>
                    <a:gd name="T58" fmla="*/ 363 w 862"/>
                    <a:gd name="T59" fmla="*/ 408 h 998"/>
                    <a:gd name="T60" fmla="*/ 318 w 862"/>
                    <a:gd name="T61" fmla="*/ 499 h 998"/>
                    <a:gd name="T62" fmla="*/ 182 w 862"/>
                    <a:gd name="T63" fmla="*/ 589 h 998"/>
                    <a:gd name="T64" fmla="*/ 91 w 862"/>
                    <a:gd name="T65" fmla="*/ 544 h 998"/>
                    <a:gd name="T66" fmla="*/ 0 w 862"/>
                    <a:gd name="T67" fmla="*/ 589 h 99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62" h="998">
                      <a:moveTo>
                        <a:pt x="0" y="589"/>
                      </a:moveTo>
                      <a:lnTo>
                        <a:pt x="91" y="771"/>
                      </a:lnTo>
                      <a:lnTo>
                        <a:pt x="136" y="861"/>
                      </a:lnTo>
                      <a:lnTo>
                        <a:pt x="182" y="952"/>
                      </a:lnTo>
                      <a:lnTo>
                        <a:pt x="318" y="998"/>
                      </a:lnTo>
                      <a:lnTo>
                        <a:pt x="318" y="861"/>
                      </a:lnTo>
                      <a:lnTo>
                        <a:pt x="318" y="816"/>
                      </a:lnTo>
                      <a:lnTo>
                        <a:pt x="318" y="680"/>
                      </a:lnTo>
                      <a:lnTo>
                        <a:pt x="363" y="635"/>
                      </a:lnTo>
                      <a:lnTo>
                        <a:pt x="454" y="589"/>
                      </a:lnTo>
                      <a:lnTo>
                        <a:pt x="499" y="589"/>
                      </a:lnTo>
                      <a:lnTo>
                        <a:pt x="590" y="589"/>
                      </a:lnTo>
                      <a:lnTo>
                        <a:pt x="726" y="589"/>
                      </a:lnTo>
                      <a:lnTo>
                        <a:pt x="681" y="499"/>
                      </a:lnTo>
                      <a:lnTo>
                        <a:pt x="681" y="453"/>
                      </a:lnTo>
                      <a:lnTo>
                        <a:pt x="726" y="408"/>
                      </a:lnTo>
                      <a:lnTo>
                        <a:pt x="726" y="317"/>
                      </a:lnTo>
                      <a:lnTo>
                        <a:pt x="726" y="272"/>
                      </a:lnTo>
                      <a:lnTo>
                        <a:pt x="771" y="181"/>
                      </a:lnTo>
                      <a:lnTo>
                        <a:pt x="862" y="136"/>
                      </a:lnTo>
                      <a:lnTo>
                        <a:pt x="862" y="90"/>
                      </a:lnTo>
                      <a:lnTo>
                        <a:pt x="817" y="90"/>
                      </a:lnTo>
                      <a:lnTo>
                        <a:pt x="817" y="45"/>
                      </a:lnTo>
                      <a:lnTo>
                        <a:pt x="771" y="0"/>
                      </a:lnTo>
                      <a:lnTo>
                        <a:pt x="726" y="0"/>
                      </a:lnTo>
                      <a:lnTo>
                        <a:pt x="681" y="90"/>
                      </a:lnTo>
                      <a:lnTo>
                        <a:pt x="545" y="181"/>
                      </a:lnTo>
                      <a:lnTo>
                        <a:pt x="454" y="272"/>
                      </a:lnTo>
                      <a:lnTo>
                        <a:pt x="454" y="317"/>
                      </a:lnTo>
                      <a:lnTo>
                        <a:pt x="363" y="408"/>
                      </a:lnTo>
                      <a:lnTo>
                        <a:pt x="318" y="499"/>
                      </a:lnTo>
                      <a:lnTo>
                        <a:pt x="182" y="589"/>
                      </a:lnTo>
                      <a:lnTo>
                        <a:pt x="91" y="544"/>
                      </a:lnTo>
                      <a:lnTo>
                        <a:pt x="0" y="589"/>
                      </a:lnTo>
                      <a:close/>
                    </a:path>
                  </a:pathLst>
                </a:custGeom>
                <a:solidFill>
                  <a:srgbClr val="75FFB3"/>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22" name="Freeform 40"/>
                <p:cNvSpPr>
                  <a:spLocks/>
                </p:cNvSpPr>
                <p:nvPr/>
              </p:nvSpPr>
              <p:spPr bwMode="auto">
                <a:xfrm>
                  <a:off x="1655" y="3203"/>
                  <a:ext cx="544" cy="907"/>
                </a:xfrm>
                <a:custGeom>
                  <a:avLst/>
                  <a:gdLst>
                    <a:gd name="T0" fmla="*/ 408 w 544"/>
                    <a:gd name="T1" fmla="*/ 0 h 907"/>
                    <a:gd name="T2" fmla="*/ 453 w 544"/>
                    <a:gd name="T3" fmla="*/ 91 h 907"/>
                    <a:gd name="T4" fmla="*/ 408 w 544"/>
                    <a:gd name="T5" fmla="*/ 136 h 907"/>
                    <a:gd name="T6" fmla="*/ 363 w 544"/>
                    <a:gd name="T7" fmla="*/ 136 h 907"/>
                    <a:gd name="T8" fmla="*/ 317 w 544"/>
                    <a:gd name="T9" fmla="*/ 227 h 907"/>
                    <a:gd name="T10" fmla="*/ 317 w 544"/>
                    <a:gd name="T11" fmla="*/ 272 h 907"/>
                    <a:gd name="T12" fmla="*/ 272 w 544"/>
                    <a:gd name="T13" fmla="*/ 272 h 907"/>
                    <a:gd name="T14" fmla="*/ 317 w 544"/>
                    <a:gd name="T15" fmla="*/ 318 h 907"/>
                    <a:gd name="T16" fmla="*/ 363 w 544"/>
                    <a:gd name="T17" fmla="*/ 409 h 907"/>
                    <a:gd name="T18" fmla="*/ 363 w 544"/>
                    <a:gd name="T19" fmla="*/ 454 h 907"/>
                    <a:gd name="T20" fmla="*/ 317 w 544"/>
                    <a:gd name="T21" fmla="*/ 499 h 907"/>
                    <a:gd name="T22" fmla="*/ 408 w 544"/>
                    <a:gd name="T23" fmla="*/ 545 h 907"/>
                    <a:gd name="T24" fmla="*/ 453 w 544"/>
                    <a:gd name="T25" fmla="*/ 590 h 907"/>
                    <a:gd name="T26" fmla="*/ 499 w 544"/>
                    <a:gd name="T27" fmla="*/ 590 h 907"/>
                    <a:gd name="T28" fmla="*/ 499 w 544"/>
                    <a:gd name="T29" fmla="*/ 635 h 907"/>
                    <a:gd name="T30" fmla="*/ 499 w 544"/>
                    <a:gd name="T31" fmla="*/ 726 h 907"/>
                    <a:gd name="T32" fmla="*/ 544 w 544"/>
                    <a:gd name="T33" fmla="*/ 771 h 907"/>
                    <a:gd name="T34" fmla="*/ 499 w 544"/>
                    <a:gd name="T35" fmla="*/ 817 h 907"/>
                    <a:gd name="T36" fmla="*/ 499 w 544"/>
                    <a:gd name="T37" fmla="*/ 907 h 907"/>
                    <a:gd name="T38" fmla="*/ 408 w 544"/>
                    <a:gd name="T39" fmla="*/ 862 h 907"/>
                    <a:gd name="T40" fmla="*/ 363 w 544"/>
                    <a:gd name="T41" fmla="*/ 907 h 907"/>
                    <a:gd name="T42" fmla="*/ 317 w 544"/>
                    <a:gd name="T43" fmla="*/ 817 h 907"/>
                    <a:gd name="T44" fmla="*/ 317 w 544"/>
                    <a:gd name="T45" fmla="*/ 726 h 907"/>
                    <a:gd name="T46" fmla="*/ 272 w 544"/>
                    <a:gd name="T47" fmla="*/ 635 h 907"/>
                    <a:gd name="T48" fmla="*/ 227 w 544"/>
                    <a:gd name="T49" fmla="*/ 590 h 907"/>
                    <a:gd name="T50" fmla="*/ 136 w 544"/>
                    <a:gd name="T51" fmla="*/ 499 h 907"/>
                    <a:gd name="T52" fmla="*/ 91 w 544"/>
                    <a:gd name="T53" fmla="*/ 454 h 907"/>
                    <a:gd name="T54" fmla="*/ 0 w 544"/>
                    <a:gd name="T55" fmla="*/ 409 h 907"/>
                    <a:gd name="T56" fmla="*/ 0 w 544"/>
                    <a:gd name="T57" fmla="*/ 91 h 907"/>
                    <a:gd name="T58" fmla="*/ 45 w 544"/>
                    <a:gd name="T59" fmla="*/ 46 h 907"/>
                    <a:gd name="T60" fmla="*/ 136 w 544"/>
                    <a:gd name="T61" fmla="*/ 0 h 907"/>
                    <a:gd name="T62" fmla="*/ 408 w 544"/>
                    <a:gd name="T63" fmla="*/ 0 h 90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44" h="907">
                      <a:moveTo>
                        <a:pt x="408" y="0"/>
                      </a:moveTo>
                      <a:lnTo>
                        <a:pt x="453" y="91"/>
                      </a:lnTo>
                      <a:lnTo>
                        <a:pt x="408" y="136"/>
                      </a:lnTo>
                      <a:lnTo>
                        <a:pt x="363" y="136"/>
                      </a:lnTo>
                      <a:lnTo>
                        <a:pt x="317" y="227"/>
                      </a:lnTo>
                      <a:lnTo>
                        <a:pt x="317" y="272"/>
                      </a:lnTo>
                      <a:lnTo>
                        <a:pt x="272" y="272"/>
                      </a:lnTo>
                      <a:lnTo>
                        <a:pt x="317" y="318"/>
                      </a:lnTo>
                      <a:lnTo>
                        <a:pt x="363" y="409"/>
                      </a:lnTo>
                      <a:lnTo>
                        <a:pt x="363" y="454"/>
                      </a:lnTo>
                      <a:lnTo>
                        <a:pt x="317" y="499"/>
                      </a:lnTo>
                      <a:lnTo>
                        <a:pt x="408" y="545"/>
                      </a:lnTo>
                      <a:lnTo>
                        <a:pt x="453" y="590"/>
                      </a:lnTo>
                      <a:lnTo>
                        <a:pt x="499" y="590"/>
                      </a:lnTo>
                      <a:lnTo>
                        <a:pt x="499" y="635"/>
                      </a:lnTo>
                      <a:lnTo>
                        <a:pt x="499" y="726"/>
                      </a:lnTo>
                      <a:lnTo>
                        <a:pt x="544" y="771"/>
                      </a:lnTo>
                      <a:lnTo>
                        <a:pt x="499" y="817"/>
                      </a:lnTo>
                      <a:lnTo>
                        <a:pt x="499" y="907"/>
                      </a:lnTo>
                      <a:lnTo>
                        <a:pt x="408" y="862"/>
                      </a:lnTo>
                      <a:lnTo>
                        <a:pt x="363" y="907"/>
                      </a:lnTo>
                      <a:lnTo>
                        <a:pt x="317" y="817"/>
                      </a:lnTo>
                      <a:lnTo>
                        <a:pt x="317" y="726"/>
                      </a:lnTo>
                      <a:lnTo>
                        <a:pt x="272" y="635"/>
                      </a:lnTo>
                      <a:lnTo>
                        <a:pt x="227" y="590"/>
                      </a:lnTo>
                      <a:lnTo>
                        <a:pt x="136" y="499"/>
                      </a:lnTo>
                      <a:lnTo>
                        <a:pt x="91" y="454"/>
                      </a:lnTo>
                      <a:lnTo>
                        <a:pt x="0" y="409"/>
                      </a:lnTo>
                      <a:lnTo>
                        <a:pt x="0" y="91"/>
                      </a:lnTo>
                      <a:lnTo>
                        <a:pt x="45" y="46"/>
                      </a:lnTo>
                      <a:lnTo>
                        <a:pt x="136" y="0"/>
                      </a:lnTo>
                      <a:lnTo>
                        <a:pt x="408" y="0"/>
                      </a:lnTo>
                      <a:close/>
                    </a:path>
                  </a:pathLst>
                </a:custGeom>
                <a:solidFill>
                  <a:srgbClr val="FFBDBF"/>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23" name="Freeform 41"/>
                <p:cNvSpPr>
                  <a:spLocks/>
                </p:cNvSpPr>
                <p:nvPr/>
              </p:nvSpPr>
              <p:spPr bwMode="auto">
                <a:xfrm>
                  <a:off x="1927" y="2583"/>
                  <a:ext cx="756" cy="1210"/>
                </a:xfrm>
                <a:custGeom>
                  <a:avLst/>
                  <a:gdLst>
                    <a:gd name="T0" fmla="*/ 678 w 756"/>
                    <a:gd name="T1" fmla="*/ 0 h 1210"/>
                    <a:gd name="T2" fmla="*/ 708 w 756"/>
                    <a:gd name="T3" fmla="*/ 75 h 1210"/>
                    <a:gd name="T4" fmla="*/ 680 w 756"/>
                    <a:gd name="T5" fmla="*/ 167 h 1210"/>
                    <a:gd name="T6" fmla="*/ 635 w 756"/>
                    <a:gd name="T7" fmla="*/ 212 h 1210"/>
                    <a:gd name="T8" fmla="*/ 635 w 756"/>
                    <a:gd name="T9" fmla="*/ 303 h 1210"/>
                    <a:gd name="T10" fmla="*/ 635 w 756"/>
                    <a:gd name="T11" fmla="*/ 348 h 1210"/>
                    <a:gd name="T12" fmla="*/ 590 w 756"/>
                    <a:gd name="T13" fmla="*/ 439 h 1210"/>
                    <a:gd name="T14" fmla="*/ 544 w 756"/>
                    <a:gd name="T15" fmla="*/ 530 h 1210"/>
                    <a:gd name="T16" fmla="*/ 499 w 756"/>
                    <a:gd name="T17" fmla="*/ 620 h 1210"/>
                    <a:gd name="T18" fmla="*/ 454 w 756"/>
                    <a:gd name="T19" fmla="*/ 711 h 1210"/>
                    <a:gd name="T20" fmla="*/ 363 w 756"/>
                    <a:gd name="T21" fmla="*/ 802 h 1210"/>
                    <a:gd name="T22" fmla="*/ 318 w 756"/>
                    <a:gd name="T23" fmla="*/ 892 h 1210"/>
                    <a:gd name="T24" fmla="*/ 272 w 756"/>
                    <a:gd name="T25" fmla="*/ 1029 h 1210"/>
                    <a:gd name="T26" fmla="*/ 227 w 756"/>
                    <a:gd name="T27" fmla="*/ 1119 h 1210"/>
                    <a:gd name="T28" fmla="*/ 181 w 756"/>
                    <a:gd name="T29" fmla="*/ 1165 h 1210"/>
                    <a:gd name="T30" fmla="*/ 227 w 756"/>
                    <a:gd name="T31" fmla="*/ 1210 h 1210"/>
                    <a:gd name="T32" fmla="*/ 181 w 756"/>
                    <a:gd name="T33" fmla="*/ 1210 h 1210"/>
                    <a:gd name="T34" fmla="*/ 136 w 756"/>
                    <a:gd name="T35" fmla="*/ 1165 h 1210"/>
                    <a:gd name="T36" fmla="*/ 45 w 756"/>
                    <a:gd name="T37" fmla="*/ 1119 h 1210"/>
                    <a:gd name="T38" fmla="*/ 91 w 756"/>
                    <a:gd name="T39" fmla="*/ 1074 h 1210"/>
                    <a:gd name="T40" fmla="*/ 91 w 756"/>
                    <a:gd name="T41" fmla="*/ 1029 h 1210"/>
                    <a:gd name="T42" fmla="*/ 45 w 756"/>
                    <a:gd name="T43" fmla="*/ 938 h 1210"/>
                    <a:gd name="T44" fmla="*/ 0 w 756"/>
                    <a:gd name="T45" fmla="*/ 892 h 1210"/>
                    <a:gd name="T46" fmla="*/ 45 w 756"/>
                    <a:gd name="T47" fmla="*/ 892 h 1210"/>
                    <a:gd name="T48" fmla="*/ 45 w 756"/>
                    <a:gd name="T49" fmla="*/ 847 h 1210"/>
                    <a:gd name="T50" fmla="*/ 91 w 756"/>
                    <a:gd name="T51" fmla="*/ 756 h 1210"/>
                    <a:gd name="T52" fmla="*/ 136 w 756"/>
                    <a:gd name="T53" fmla="*/ 756 h 1210"/>
                    <a:gd name="T54" fmla="*/ 181 w 756"/>
                    <a:gd name="T55" fmla="*/ 711 h 1210"/>
                    <a:gd name="T56" fmla="*/ 91 w 756"/>
                    <a:gd name="T57" fmla="*/ 530 h 1210"/>
                    <a:gd name="T58" fmla="*/ 91 w 756"/>
                    <a:gd name="T59" fmla="*/ 484 h 1210"/>
                    <a:gd name="T60" fmla="*/ 136 w 756"/>
                    <a:gd name="T61" fmla="*/ 439 h 1210"/>
                    <a:gd name="T62" fmla="*/ 136 w 756"/>
                    <a:gd name="T63" fmla="*/ 303 h 1210"/>
                    <a:gd name="T64" fmla="*/ 181 w 756"/>
                    <a:gd name="T65" fmla="*/ 212 h 1210"/>
                    <a:gd name="T66" fmla="*/ 272 w 756"/>
                    <a:gd name="T67" fmla="*/ 167 h 1210"/>
                    <a:gd name="T68" fmla="*/ 363 w 756"/>
                    <a:gd name="T69" fmla="*/ 257 h 1210"/>
                    <a:gd name="T70" fmla="*/ 454 w 756"/>
                    <a:gd name="T71" fmla="*/ 257 h 1210"/>
                    <a:gd name="T72" fmla="*/ 544 w 756"/>
                    <a:gd name="T73" fmla="*/ 348 h 1210"/>
                    <a:gd name="T74" fmla="*/ 544 w 756"/>
                    <a:gd name="T75" fmla="*/ 303 h 1210"/>
                    <a:gd name="T76" fmla="*/ 590 w 756"/>
                    <a:gd name="T77" fmla="*/ 167 h 1210"/>
                    <a:gd name="T78" fmla="*/ 635 w 756"/>
                    <a:gd name="T79" fmla="*/ 76 h 1210"/>
                    <a:gd name="T80" fmla="*/ 590 w 756"/>
                    <a:gd name="T81" fmla="*/ 31 h 1210"/>
                    <a:gd name="T82" fmla="*/ 680 w 756"/>
                    <a:gd name="T83" fmla="*/ 31 h 12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56" h="1210">
                      <a:moveTo>
                        <a:pt x="678" y="0"/>
                      </a:moveTo>
                      <a:cubicBezTo>
                        <a:pt x="729" y="81"/>
                        <a:pt x="756" y="78"/>
                        <a:pt x="708" y="75"/>
                      </a:cubicBezTo>
                      <a:lnTo>
                        <a:pt x="680" y="167"/>
                      </a:lnTo>
                      <a:lnTo>
                        <a:pt x="635" y="212"/>
                      </a:lnTo>
                      <a:lnTo>
                        <a:pt x="635" y="303"/>
                      </a:lnTo>
                      <a:lnTo>
                        <a:pt x="635" y="348"/>
                      </a:lnTo>
                      <a:lnTo>
                        <a:pt x="590" y="439"/>
                      </a:lnTo>
                      <a:lnTo>
                        <a:pt x="544" y="530"/>
                      </a:lnTo>
                      <a:lnTo>
                        <a:pt x="499" y="620"/>
                      </a:lnTo>
                      <a:lnTo>
                        <a:pt x="454" y="711"/>
                      </a:lnTo>
                      <a:lnTo>
                        <a:pt x="363" y="802"/>
                      </a:lnTo>
                      <a:lnTo>
                        <a:pt x="318" y="892"/>
                      </a:lnTo>
                      <a:lnTo>
                        <a:pt x="272" y="1029"/>
                      </a:lnTo>
                      <a:lnTo>
                        <a:pt x="227" y="1119"/>
                      </a:lnTo>
                      <a:lnTo>
                        <a:pt x="181" y="1165"/>
                      </a:lnTo>
                      <a:lnTo>
                        <a:pt x="227" y="1210"/>
                      </a:lnTo>
                      <a:lnTo>
                        <a:pt x="181" y="1210"/>
                      </a:lnTo>
                      <a:lnTo>
                        <a:pt x="136" y="1165"/>
                      </a:lnTo>
                      <a:lnTo>
                        <a:pt x="45" y="1119"/>
                      </a:lnTo>
                      <a:lnTo>
                        <a:pt x="91" y="1074"/>
                      </a:lnTo>
                      <a:lnTo>
                        <a:pt x="91" y="1029"/>
                      </a:lnTo>
                      <a:lnTo>
                        <a:pt x="45" y="938"/>
                      </a:lnTo>
                      <a:lnTo>
                        <a:pt x="0" y="892"/>
                      </a:lnTo>
                      <a:lnTo>
                        <a:pt x="45" y="892"/>
                      </a:lnTo>
                      <a:lnTo>
                        <a:pt x="45" y="847"/>
                      </a:lnTo>
                      <a:lnTo>
                        <a:pt x="91" y="756"/>
                      </a:lnTo>
                      <a:lnTo>
                        <a:pt x="136" y="756"/>
                      </a:lnTo>
                      <a:lnTo>
                        <a:pt x="181" y="711"/>
                      </a:lnTo>
                      <a:lnTo>
                        <a:pt x="91" y="530"/>
                      </a:lnTo>
                      <a:lnTo>
                        <a:pt x="91" y="484"/>
                      </a:lnTo>
                      <a:lnTo>
                        <a:pt x="136" y="439"/>
                      </a:lnTo>
                      <a:lnTo>
                        <a:pt x="136" y="303"/>
                      </a:lnTo>
                      <a:lnTo>
                        <a:pt x="181" y="212"/>
                      </a:lnTo>
                      <a:lnTo>
                        <a:pt x="272" y="167"/>
                      </a:lnTo>
                      <a:lnTo>
                        <a:pt x="363" y="257"/>
                      </a:lnTo>
                      <a:lnTo>
                        <a:pt x="454" y="257"/>
                      </a:lnTo>
                      <a:lnTo>
                        <a:pt x="544" y="348"/>
                      </a:lnTo>
                      <a:lnTo>
                        <a:pt x="544" y="303"/>
                      </a:lnTo>
                      <a:lnTo>
                        <a:pt x="590" y="167"/>
                      </a:lnTo>
                      <a:lnTo>
                        <a:pt x="635" y="76"/>
                      </a:lnTo>
                      <a:lnTo>
                        <a:pt x="590" y="31"/>
                      </a:lnTo>
                      <a:lnTo>
                        <a:pt x="680" y="31"/>
                      </a:lnTo>
                    </a:path>
                  </a:pathLst>
                </a:custGeom>
                <a:solidFill>
                  <a:srgbClr val="FFFFAB"/>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endParaRPr lang="zh-TW" altLang="en-US"/>
                </a:p>
              </p:txBody>
            </p:sp>
            <p:sp>
              <p:nvSpPr>
                <p:cNvPr id="16" name="Freeform 34"/>
                <p:cNvSpPr>
                  <a:spLocks/>
                </p:cNvSpPr>
                <p:nvPr/>
              </p:nvSpPr>
              <p:spPr bwMode="auto">
                <a:xfrm>
                  <a:off x="1700" y="1888"/>
                  <a:ext cx="726" cy="726"/>
                </a:xfrm>
                <a:custGeom>
                  <a:avLst/>
                  <a:gdLst>
                    <a:gd name="T0" fmla="*/ 46 w 726"/>
                    <a:gd name="T1" fmla="*/ 453 h 726"/>
                    <a:gd name="T2" fmla="*/ 91 w 726"/>
                    <a:gd name="T3" fmla="*/ 453 h 726"/>
                    <a:gd name="T4" fmla="*/ 46 w 726"/>
                    <a:gd name="T5" fmla="*/ 544 h 726"/>
                    <a:gd name="T6" fmla="*/ 46 w 726"/>
                    <a:gd name="T7" fmla="*/ 590 h 726"/>
                    <a:gd name="T8" fmla="*/ 136 w 726"/>
                    <a:gd name="T9" fmla="*/ 590 h 726"/>
                    <a:gd name="T10" fmla="*/ 182 w 726"/>
                    <a:gd name="T11" fmla="*/ 590 h 726"/>
                    <a:gd name="T12" fmla="*/ 272 w 726"/>
                    <a:gd name="T13" fmla="*/ 635 h 726"/>
                    <a:gd name="T14" fmla="*/ 272 w 726"/>
                    <a:gd name="T15" fmla="*/ 680 h 726"/>
                    <a:gd name="T16" fmla="*/ 318 w 726"/>
                    <a:gd name="T17" fmla="*/ 726 h 726"/>
                    <a:gd name="T18" fmla="*/ 454 w 726"/>
                    <a:gd name="T19" fmla="*/ 726 h 726"/>
                    <a:gd name="T20" fmla="*/ 499 w 726"/>
                    <a:gd name="T21" fmla="*/ 726 h 726"/>
                    <a:gd name="T22" fmla="*/ 545 w 726"/>
                    <a:gd name="T23" fmla="*/ 635 h 726"/>
                    <a:gd name="T24" fmla="*/ 590 w 726"/>
                    <a:gd name="T25" fmla="*/ 590 h 726"/>
                    <a:gd name="T26" fmla="*/ 635 w 726"/>
                    <a:gd name="T27" fmla="*/ 590 h 726"/>
                    <a:gd name="T28" fmla="*/ 635 w 726"/>
                    <a:gd name="T29" fmla="*/ 499 h 726"/>
                    <a:gd name="T30" fmla="*/ 635 w 726"/>
                    <a:gd name="T31" fmla="*/ 453 h 726"/>
                    <a:gd name="T32" fmla="*/ 590 w 726"/>
                    <a:gd name="T33" fmla="*/ 408 h 726"/>
                    <a:gd name="T34" fmla="*/ 681 w 726"/>
                    <a:gd name="T35" fmla="*/ 317 h 726"/>
                    <a:gd name="T36" fmla="*/ 681 w 726"/>
                    <a:gd name="T37" fmla="*/ 227 h 726"/>
                    <a:gd name="T38" fmla="*/ 635 w 726"/>
                    <a:gd name="T39" fmla="*/ 181 h 726"/>
                    <a:gd name="T40" fmla="*/ 726 w 726"/>
                    <a:gd name="T41" fmla="*/ 91 h 726"/>
                    <a:gd name="T42" fmla="*/ 590 w 726"/>
                    <a:gd name="T43" fmla="*/ 45 h 726"/>
                    <a:gd name="T44" fmla="*/ 545 w 726"/>
                    <a:gd name="T45" fmla="*/ 0 h 726"/>
                    <a:gd name="T46" fmla="*/ 454 w 726"/>
                    <a:gd name="T47" fmla="*/ 45 h 726"/>
                    <a:gd name="T48" fmla="*/ 408 w 726"/>
                    <a:gd name="T49" fmla="*/ 45 h 726"/>
                    <a:gd name="T50" fmla="*/ 363 w 726"/>
                    <a:gd name="T51" fmla="*/ 91 h 726"/>
                    <a:gd name="T52" fmla="*/ 318 w 726"/>
                    <a:gd name="T53" fmla="*/ 91 h 726"/>
                    <a:gd name="T54" fmla="*/ 272 w 726"/>
                    <a:gd name="T55" fmla="*/ 136 h 726"/>
                    <a:gd name="T56" fmla="*/ 227 w 726"/>
                    <a:gd name="T57" fmla="*/ 136 h 726"/>
                    <a:gd name="T58" fmla="*/ 182 w 726"/>
                    <a:gd name="T59" fmla="*/ 227 h 726"/>
                    <a:gd name="T60" fmla="*/ 136 w 726"/>
                    <a:gd name="T61" fmla="*/ 227 h 726"/>
                    <a:gd name="T62" fmla="*/ 46 w 726"/>
                    <a:gd name="T63" fmla="*/ 181 h 726"/>
                    <a:gd name="T64" fmla="*/ 0 w 726"/>
                    <a:gd name="T65" fmla="*/ 227 h 726"/>
                    <a:gd name="T66" fmla="*/ 46 w 726"/>
                    <a:gd name="T67" fmla="*/ 272 h 726"/>
                    <a:gd name="T68" fmla="*/ 46 w 726"/>
                    <a:gd name="T69" fmla="*/ 317 h 726"/>
                    <a:gd name="T70" fmla="*/ 0 w 726"/>
                    <a:gd name="T71" fmla="*/ 363 h 726"/>
                    <a:gd name="T72" fmla="*/ 91 w 726"/>
                    <a:gd name="T73" fmla="*/ 408 h 726"/>
                    <a:gd name="T74" fmla="*/ 91 w 726"/>
                    <a:gd name="T75" fmla="*/ 453 h 72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26" h="726">
                      <a:moveTo>
                        <a:pt x="46" y="453"/>
                      </a:moveTo>
                      <a:lnTo>
                        <a:pt x="91" y="453"/>
                      </a:lnTo>
                      <a:lnTo>
                        <a:pt x="46" y="544"/>
                      </a:lnTo>
                      <a:lnTo>
                        <a:pt x="46" y="590"/>
                      </a:lnTo>
                      <a:lnTo>
                        <a:pt x="136" y="590"/>
                      </a:lnTo>
                      <a:lnTo>
                        <a:pt x="182" y="590"/>
                      </a:lnTo>
                      <a:lnTo>
                        <a:pt x="272" y="635"/>
                      </a:lnTo>
                      <a:lnTo>
                        <a:pt x="272" y="680"/>
                      </a:lnTo>
                      <a:lnTo>
                        <a:pt x="318" y="726"/>
                      </a:lnTo>
                      <a:lnTo>
                        <a:pt x="454" y="726"/>
                      </a:lnTo>
                      <a:lnTo>
                        <a:pt x="499" y="726"/>
                      </a:lnTo>
                      <a:lnTo>
                        <a:pt x="545" y="635"/>
                      </a:lnTo>
                      <a:lnTo>
                        <a:pt x="590" y="590"/>
                      </a:lnTo>
                      <a:lnTo>
                        <a:pt x="635" y="590"/>
                      </a:lnTo>
                      <a:lnTo>
                        <a:pt x="635" y="499"/>
                      </a:lnTo>
                      <a:lnTo>
                        <a:pt x="635" y="453"/>
                      </a:lnTo>
                      <a:lnTo>
                        <a:pt x="590" y="408"/>
                      </a:lnTo>
                      <a:lnTo>
                        <a:pt x="681" y="317"/>
                      </a:lnTo>
                      <a:lnTo>
                        <a:pt x="681" y="227"/>
                      </a:lnTo>
                      <a:lnTo>
                        <a:pt x="635" y="181"/>
                      </a:lnTo>
                      <a:lnTo>
                        <a:pt x="726" y="91"/>
                      </a:lnTo>
                      <a:lnTo>
                        <a:pt x="590" y="45"/>
                      </a:lnTo>
                      <a:lnTo>
                        <a:pt x="545" y="0"/>
                      </a:lnTo>
                      <a:lnTo>
                        <a:pt x="454" y="45"/>
                      </a:lnTo>
                      <a:lnTo>
                        <a:pt x="408" y="45"/>
                      </a:lnTo>
                      <a:lnTo>
                        <a:pt x="363" y="91"/>
                      </a:lnTo>
                      <a:lnTo>
                        <a:pt x="318" y="91"/>
                      </a:lnTo>
                      <a:lnTo>
                        <a:pt x="272" y="136"/>
                      </a:lnTo>
                      <a:lnTo>
                        <a:pt x="227" y="136"/>
                      </a:lnTo>
                      <a:lnTo>
                        <a:pt x="182" y="227"/>
                      </a:lnTo>
                      <a:lnTo>
                        <a:pt x="136" y="227"/>
                      </a:lnTo>
                      <a:lnTo>
                        <a:pt x="46" y="181"/>
                      </a:lnTo>
                      <a:lnTo>
                        <a:pt x="0" y="227"/>
                      </a:lnTo>
                      <a:lnTo>
                        <a:pt x="46" y="272"/>
                      </a:lnTo>
                      <a:lnTo>
                        <a:pt x="46" y="317"/>
                      </a:lnTo>
                      <a:lnTo>
                        <a:pt x="0" y="363"/>
                      </a:lnTo>
                      <a:lnTo>
                        <a:pt x="91" y="408"/>
                      </a:lnTo>
                      <a:lnTo>
                        <a:pt x="91" y="453"/>
                      </a:lnTo>
                    </a:path>
                  </a:pathLst>
                </a:custGeom>
                <a:solidFill>
                  <a:srgbClr val="B3FF9B"/>
                </a:solidFill>
                <a:ln w="9525" cap="flat" cmpd="sng">
                  <a:solidFill>
                    <a:srgbClr val="808000"/>
                  </a:solidFill>
                  <a:prstDash val="solid"/>
                  <a:round/>
                  <a:headEnd/>
                  <a:tailEnd/>
                </a:ln>
                <a:effectLst/>
                <a:extLst>
                  <a:ext uri="{AF507438-7753-43E0-B8FC-AC1667EBCBE1}">
                    <a14:hiddenEffects xmlns:a14="http://schemas.microsoft.com/office/drawing/2010/main">
                      <a:effectLst>
                        <a:outerShdw dist="53882" dir="2700000" algn="ctr" rotWithShape="0">
                          <a:schemeClr val="accent2">
                            <a:alpha val="50000"/>
                          </a:schemeClr>
                        </a:outerShdw>
                      </a:effectLst>
                    </a14:hiddenEffects>
                  </a:ext>
                </a:extLst>
              </p:spPr>
              <p:txBody>
                <a:bodyPr anchor="ctr"/>
                <a:lstStyle/>
                <a:p>
                  <a:r>
                    <a:rPr lang="en-US" altLang="zh-TW" sz="2000" dirty="0"/>
                    <a:t>TAIWAN</a:t>
                  </a:r>
                  <a:endParaRPr lang="zh-TW" altLang="en-US" sz="2000" dirty="0"/>
                </a:p>
              </p:txBody>
            </p:sp>
          </p:grpSp>
          <p:sp>
            <p:nvSpPr>
              <p:cNvPr id="3" name="手繪多邊形 2"/>
              <p:cNvSpPr/>
              <p:nvPr/>
            </p:nvSpPr>
            <p:spPr bwMode="auto">
              <a:xfrm>
                <a:off x="4071096" y="3640347"/>
                <a:ext cx="119904" cy="94891"/>
              </a:xfrm>
              <a:custGeom>
                <a:avLst/>
                <a:gdLst>
                  <a:gd name="connsiteX0" fmla="*/ 7650 w 119904"/>
                  <a:gd name="connsiteY0" fmla="*/ 0 h 94891"/>
                  <a:gd name="connsiteX1" fmla="*/ 7650 w 119904"/>
                  <a:gd name="connsiteY1" fmla="*/ 0 h 94891"/>
                  <a:gd name="connsiteX2" fmla="*/ 111167 w 119904"/>
                  <a:gd name="connsiteY2" fmla="*/ 8627 h 94891"/>
                  <a:gd name="connsiteX3" fmla="*/ 119794 w 119904"/>
                  <a:gd name="connsiteY3" fmla="*/ 34506 h 94891"/>
                  <a:gd name="connsiteX4" fmla="*/ 111167 w 119904"/>
                  <a:gd name="connsiteY4" fmla="*/ 77638 h 94891"/>
                  <a:gd name="connsiteX5" fmla="*/ 68035 w 119904"/>
                  <a:gd name="connsiteY5" fmla="*/ 86264 h 94891"/>
                  <a:gd name="connsiteX6" fmla="*/ 42156 w 119904"/>
                  <a:gd name="connsiteY6" fmla="*/ 94891 h 94891"/>
                  <a:gd name="connsiteX7" fmla="*/ 16277 w 119904"/>
                  <a:gd name="connsiteY7" fmla="*/ 86264 h 94891"/>
                  <a:gd name="connsiteX8" fmla="*/ 7650 w 119904"/>
                  <a:gd name="connsiteY8" fmla="*/ 0 h 94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904" h="94891">
                    <a:moveTo>
                      <a:pt x="7650" y="0"/>
                    </a:moveTo>
                    <a:lnTo>
                      <a:pt x="7650" y="0"/>
                    </a:lnTo>
                    <a:cubicBezTo>
                      <a:pt x="42156" y="2876"/>
                      <a:pt x="78073" y="-1556"/>
                      <a:pt x="111167" y="8627"/>
                    </a:cubicBezTo>
                    <a:cubicBezTo>
                      <a:pt x="119858" y="11301"/>
                      <a:pt x="119794" y="25413"/>
                      <a:pt x="119794" y="34506"/>
                    </a:cubicBezTo>
                    <a:cubicBezTo>
                      <a:pt x="119794" y="49168"/>
                      <a:pt x="121535" y="67270"/>
                      <a:pt x="111167" y="77638"/>
                    </a:cubicBezTo>
                    <a:cubicBezTo>
                      <a:pt x="100799" y="88006"/>
                      <a:pt x="82259" y="82708"/>
                      <a:pt x="68035" y="86264"/>
                    </a:cubicBezTo>
                    <a:cubicBezTo>
                      <a:pt x="59213" y="88469"/>
                      <a:pt x="50782" y="92015"/>
                      <a:pt x="42156" y="94891"/>
                    </a:cubicBezTo>
                    <a:cubicBezTo>
                      <a:pt x="33530" y="92015"/>
                      <a:pt x="23377" y="91944"/>
                      <a:pt x="16277" y="86264"/>
                    </a:cubicBezTo>
                    <a:cubicBezTo>
                      <a:pt x="-15331" y="60977"/>
                      <a:pt x="9088" y="14377"/>
                      <a:pt x="7650" y="0"/>
                    </a:cubicBezTo>
                    <a:close/>
                  </a:path>
                </a:pathLst>
              </a:custGeom>
              <a:solidFill>
                <a:schemeClr val="accent2">
                  <a:lumMod val="20000"/>
                  <a:lumOff val="80000"/>
                </a:schemeClr>
              </a:solidFill>
              <a:ln w="6350" cap="flat" cmpd="sng" algn="ctr">
                <a:solidFill>
                  <a:srgbClr val="808000"/>
                </a:solidFill>
                <a:prstDash val="solid"/>
                <a:round/>
                <a:headEnd type="none" w="med" len="med"/>
                <a:tailEnd type="none" w="med" len="med"/>
              </a:ln>
              <a:effectLst/>
              <a:extLst/>
            </p:spPr>
            <p:txBody>
              <a:bodyPr vert="horz" wrap="square" lIns="45720" tIns="44450" rIns="45720" bIns="44450" numCol="1" rtlCol="0" anchor="ctr" anchorCtr="1" compatLnSpc="1">
                <a:prstTxWarp prst="textNoShape">
                  <a:avLst/>
                </a:prstTxWarp>
              </a:bodyPr>
              <a:lstStyle/>
              <a:p>
                <a:pPr marL="0" marR="0" indent="0" algn="l" defTabSz="914400" rtl="0" eaLnBrk="0" fontAlgn="base" latinLnBrk="0" hangingPunct="0">
                  <a:lnSpc>
                    <a:spcPct val="85000"/>
                  </a:lnSpc>
                  <a:spcBef>
                    <a:spcPct val="30000"/>
                  </a:spcBef>
                  <a:spcAft>
                    <a:spcPct val="0"/>
                  </a:spcAft>
                  <a:buClrTx/>
                  <a:buSzTx/>
                  <a:buFont typeface="Wingdings" pitchFamily="2" charset="2"/>
                  <a:buChar char="Ø"/>
                  <a:tabLst/>
                </a:pPr>
                <a:endParaRPr kumimoji="0" lang="zh-TW" altLang="en-US" sz="1600" b="0" i="0" u="none" strike="noStrike" cap="none" normalizeH="0" baseline="0">
                  <a:ln>
                    <a:noFill/>
                  </a:ln>
                  <a:solidFill>
                    <a:schemeClr val="tx1"/>
                  </a:solidFill>
                  <a:effectLst/>
                  <a:latin typeface="Arial" charset="0"/>
                  <a:ea typeface="標楷體" pitchFamily="65" charset="-120"/>
                  <a:cs typeface="Times New Roman" pitchFamily="18" charset="0"/>
                </a:endParaRPr>
              </a:p>
            </p:txBody>
          </p:sp>
          <p:sp>
            <p:nvSpPr>
              <p:cNvPr id="28" name="手繪多邊形 27"/>
              <p:cNvSpPr/>
              <p:nvPr/>
            </p:nvSpPr>
            <p:spPr bwMode="auto">
              <a:xfrm>
                <a:off x="4131048" y="3735238"/>
                <a:ext cx="212352" cy="150961"/>
              </a:xfrm>
              <a:custGeom>
                <a:avLst/>
                <a:gdLst>
                  <a:gd name="connsiteX0" fmla="*/ 7650 w 119904"/>
                  <a:gd name="connsiteY0" fmla="*/ 0 h 94891"/>
                  <a:gd name="connsiteX1" fmla="*/ 7650 w 119904"/>
                  <a:gd name="connsiteY1" fmla="*/ 0 h 94891"/>
                  <a:gd name="connsiteX2" fmla="*/ 111167 w 119904"/>
                  <a:gd name="connsiteY2" fmla="*/ 8627 h 94891"/>
                  <a:gd name="connsiteX3" fmla="*/ 119794 w 119904"/>
                  <a:gd name="connsiteY3" fmla="*/ 34506 h 94891"/>
                  <a:gd name="connsiteX4" fmla="*/ 111167 w 119904"/>
                  <a:gd name="connsiteY4" fmla="*/ 77638 h 94891"/>
                  <a:gd name="connsiteX5" fmla="*/ 68035 w 119904"/>
                  <a:gd name="connsiteY5" fmla="*/ 86264 h 94891"/>
                  <a:gd name="connsiteX6" fmla="*/ 42156 w 119904"/>
                  <a:gd name="connsiteY6" fmla="*/ 94891 h 94891"/>
                  <a:gd name="connsiteX7" fmla="*/ 16277 w 119904"/>
                  <a:gd name="connsiteY7" fmla="*/ 86264 h 94891"/>
                  <a:gd name="connsiteX8" fmla="*/ 7650 w 119904"/>
                  <a:gd name="connsiteY8" fmla="*/ 0 h 94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904" h="94891">
                    <a:moveTo>
                      <a:pt x="7650" y="0"/>
                    </a:moveTo>
                    <a:lnTo>
                      <a:pt x="7650" y="0"/>
                    </a:lnTo>
                    <a:cubicBezTo>
                      <a:pt x="42156" y="2876"/>
                      <a:pt x="78073" y="-1556"/>
                      <a:pt x="111167" y="8627"/>
                    </a:cubicBezTo>
                    <a:cubicBezTo>
                      <a:pt x="119858" y="11301"/>
                      <a:pt x="119794" y="25413"/>
                      <a:pt x="119794" y="34506"/>
                    </a:cubicBezTo>
                    <a:cubicBezTo>
                      <a:pt x="119794" y="49168"/>
                      <a:pt x="121535" y="67270"/>
                      <a:pt x="111167" y="77638"/>
                    </a:cubicBezTo>
                    <a:cubicBezTo>
                      <a:pt x="100799" y="88006"/>
                      <a:pt x="82259" y="82708"/>
                      <a:pt x="68035" y="86264"/>
                    </a:cubicBezTo>
                    <a:cubicBezTo>
                      <a:pt x="59213" y="88469"/>
                      <a:pt x="50782" y="92015"/>
                      <a:pt x="42156" y="94891"/>
                    </a:cubicBezTo>
                    <a:cubicBezTo>
                      <a:pt x="33530" y="92015"/>
                      <a:pt x="23377" y="91944"/>
                      <a:pt x="16277" y="86264"/>
                    </a:cubicBezTo>
                    <a:cubicBezTo>
                      <a:pt x="-15331" y="60977"/>
                      <a:pt x="9088" y="14377"/>
                      <a:pt x="7650" y="0"/>
                    </a:cubicBezTo>
                    <a:close/>
                  </a:path>
                </a:pathLst>
              </a:custGeom>
              <a:solidFill>
                <a:schemeClr val="accent2">
                  <a:lumMod val="20000"/>
                  <a:lumOff val="80000"/>
                </a:schemeClr>
              </a:solidFill>
              <a:ln w="6350" cap="flat" cmpd="sng" algn="ctr">
                <a:solidFill>
                  <a:srgbClr val="808000"/>
                </a:solidFill>
                <a:prstDash val="solid"/>
                <a:round/>
                <a:headEnd type="none" w="med" len="med"/>
                <a:tailEnd type="none" w="med" len="med"/>
              </a:ln>
              <a:effectLst/>
              <a:extLst/>
            </p:spPr>
            <p:txBody>
              <a:bodyPr vert="horz" wrap="square" lIns="45720" tIns="44450" rIns="45720" bIns="44450" numCol="1" rtlCol="0" anchor="ctr" anchorCtr="1" compatLnSpc="1">
                <a:prstTxWarp prst="textNoShape">
                  <a:avLst/>
                </a:prstTxWarp>
              </a:bodyPr>
              <a:lstStyle/>
              <a:p>
                <a:pPr marL="0" marR="0" indent="0" algn="l" defTabSz="914400" rtl="0" eaLnBrk="0" fontAlgn="base" latinLnBrk="0" hangingPunct="0">
                  <a:lnSpc>
                    <a:spcPct val="85000"/>
                  </a:lnSpc>
                  <a:spcBef>
                    <a:spcPct val="30000"/>
                  </a:spcBef>
                  <a:spcAft>
                    <a:spcPct val="0"/>
                  </a:spcAft>
                  <a:buClrTx/>
                  <a:buSzTx/>
                  <a:buFont typeface="Wingdings" pitchFamily="2" charset="2"/>
                  <a:buChar char="Ø"/>
                  <a:tabLst/>
                </a:pPr>
                <a:endParaRPr kumimoji="0" lang="zh-TW" altLang="en-US" sz="1600" b="0" i="0" u="none" strike="noStrike" cap="none" normalizeH="0" baseline="0">
                  <a:ln>
                    <a:noFill/>
                  </a:ln>
                  <a:solidFill>
                    <a:schemeClr val="tx1"/>
                  </a:solidFill>
                  <a:effectLst/>
                  <a:latin typeface="Arial" charset="0"/>
                  <a:ea typeface="標楷體" pitchFamily="65" charset="-120"/>
                  <a:cs typeface="Times New Roman" pitchFamily="18" charset="0"/>
                </a:endParaRPr>
              </a:p>
            </p:txBody>
          </p:sp>
          <p:sp>
            <p:nvSpPr>
              <p:cNvPr id="29" name="手繪多邊形 28"/>
              <p:cNvSpPr/>
              <p:nvPr/>
            </p:nvSpPr>
            <p:spPr bwMode="auto">
              <a:xfrm>
                <a:off x="4003412" y="3715110"/>
                <a:ext cx="45719" cy="96329"/>
              </a:xfrm>
              <a:custGeom>
                <a:avLst/>
                <a:gdLst>
                  <a:gd name="connsiteX0" fmla="*/ 7650 w 119904"/>
                  <a:gd name="connsiteY0" fmla="*/ 0 h 94891"/>
                  <a:gd name="connsiteX1" fmla="*/ 7650 w 119904"/>
                  <a:gd name="connsiteY1" fmla="*/ 0 h 94891"/>
                  <a:gd name="connsiteX2" fmla="*/ 111167 w 119904"/>
                  <a:gd name="connsiteY2" fmla="*/ 8627 h 94891"/>
                  <a:gd name="connsiteX3" fmla="*/ 119794 w 119904"/>
                  <a:gd name="connsiteY3" fmla="*/ 34506 h 94891"/>
                  <a:gd name="connsiteX4" fmla="*/ 111167 w 119904"/>
                  <a:gd name="connsiteY4" fmla="*/ 77638 h 94891"/>
                  <a:gd name="connsiteX5" fmla="*/ 68035 w 119904"/>
                  <a:gd name="connsiteY5" fmla="*/ 86264 h 94891"/>
                  <a:gd name="connsiteX6" fmla="*/ 42156 w 119904"/>
                  <a:gd name="connsiteY6" fmla="*/ 94891 h 94891"/>
                  <a:gd name="connsiteX7" fmla="*/ 16277 w 119904"/>
                  <a:gd name="connsiteY7" fmla="*/ 86264 h 94891"/>
                  <a:gd name="connsiteX8" fmla="*/ 7650 w 119904"/>
                  <a:gd name="connsiteY8" fmla="*/ 0 h 94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904" h="94891">
                    <a:moveTo>
                      <a:pt x="7650" y="0"/>
                    </a:moveTo>
                    <a:lnTo>
                      <a:pt x="7650" y="0"/>
                    </a:lnTo>
                    <a:cubicBezTo>
                      <a:pt x="42156" y="2876"/>
                      <a:pt x="78073" y="-1556"/>
                      <a:pt x="111167" y="8627"/>
                    </a:cubicBezTo>
                    <a:cubicBezTo>
                      <a:pt x="119858" y="11301"/>
                      <a:pt x="119794" y="25413"/>
                      <a:pt x="119794" y="34506"/>
                    </a:cubicBezTo>
                    <a:cubicBezTo>
                      <a:pt x="119794" y="49168"/>
                      <a:pt x="121535" y="67270"/>
                      <a:pt x="111167" y="77638"/>
                    </a:cubicBezTo>
                    <a:cubicBezTo>
                      <a:pt x="100799" y="88006"/>
                      <a:pt x="82259" y="82708"/>
                      <a:pt x="68035" y="86264"/>
                    </a:cubicBezTo>
                    <a:cubicBezTo>
                      <a:pt x="59213" y="88469"/>
                      <a:pt x="50782" y="92015"/>
                      <a:pt x="42156" y="94891"/>
                    </a:cubicBezTo>
                    <a:cubicBezTo>
                      <a:pt x="33530" y="92015"/>
                      <a:pt x="23377" y="91944"/>
                      <a:pt x="16277" y="86264"/>
                    </a:cubicBezTo>
                    <a:cubicBezTo>
                      <a:pt x="-15331" y="60977"/>
                      <a:pt x="9088" y="14377"/>
                      <a:pt x="7650" y="0"/>
                    </a:cubicBezTo>
                    <a:close/>
                  </a:path>
                </a:pathLst>
              </a:custGeom>
              <a:solidFill>
                <a:schemeClr val="accent2">
                  <a:lumMod val="20000"/>
                  <a:lumOff val="80000"/>
                </a:schemeClr>
              </a:solidFill>
              <a:ln w="6350" cap="flat" cmpd="sng" algn="ctr">
                <a:solidFill>
                  <a:srgbClr val="808000"/>
                </a:solidFill>
                <a:prstDash val="solid"/>
                <a:round/>
                <a:headEnd type="none" w="med" len="med"/>
                <a:tailEnd type="none" w="med" len="med"/>
              </a:ln>
              <a:effectLst/>
              <a:extLst/>
            </p:spPr>
            <p:txBody>
              <a:bodyPr vert="horz" wrap="square" lIns="45720" tIns="44450" rIns="45720" bIns="44450" numCol="1" rtlCol="0" anchor="ctr" anchorCtr="1" compatLnSpc="1">
                <a:prstTxWarp prst="textNoShape">
                  <a:avLst/>
                </a:prstTxWarp>
              </a:bodyPr>
              <a:lstStyle/>
              <a:p>
                <a:pPr marL="0" marR="0" indent="0" algn="l" defTabSz="914400" rtl="0" eaLnBrk="0" fontAlgn="base" latinLnBrk="0" hangingPunct="0">
                  <a:lnSpc>
                    <a:spcPct val="85000"/>
                  </a:lnSpc>
                  <a:spcBef>
                    <a:spcPct val="30000"/>
                  </a:spcBef>
                  <a:spcAft>
                    <a:spcPct val="0"/>
                  </a:spcAft>
                  <a:buClrTx/>
                  <a:buSzTx/>
                  <a:buFont typeface="Wingdings" pitchFamily="2" charset="2"/>
                  <a:buChar char="Ø"/>
                  <a:tabLst/>
                </a:pPr>
                <a:endParaRPr kumimoji="0" lang="zh-TW" altLang="en-US" sz="1600" b="0" i="0" u="none" strike="noStrike" cap="none" normalizeH="0" baseline="0">
                  <a:ln>
                    <a:noFill/>
                  </a:ln>
                  <a:solidFill>
                    <a:schemeClr val="tx1"/>
                  </a:solidFill>
                  <a:effectLst/>
                  <a:latin typeface="Arial" charset="0"/>
                  <a:ea typeface="標楷體" pitchFamily="65" charset="-120"/>
                  <a:cs typeface="Times New Roman" pitchFamily="18" charset="0"/>
                </a:endParaRPr>
              </a:p>
            </p:txBody>
          </p:sp>
        </p:grpSp>
        <p:sp>
          <p:nvSpPr>
            <p:cNvPr id="31" name="Freeform 7"/>
            <p:cNvSpPr>
              <a:spLocks/>
            </p:cNvSpPr>
            <p:nvPr/>
          </p:nvSpPr>
          <p:spPr bwMode="auto">
            <a:xfrm>
              <a:off x="7176448" y="1385248"/>
              <a:ext cx="370764" cy="356664"/>
            </a:xfrm>
            <a:custGeom>
              <a:avLst/>
              <a:gdLst>
                <a:gd name="T0" fmla="*/ 37 w 747"/>
                <a:gd name="T1" fmla="*/ 25 h 736"/>
                <a:gd name="T2" fmla="*/ 65 w 747"/>
                <a:gd name="T3" fmla="*/ 4 h 736"/>
                <a:gd name="T4" fmla="*/ 71 w 747"/>
                <a:gd name="T5" fmla="*/ 0 h 736"/>
                <a:gd name="T6" fmla="*/ 100 w 747"/>
                <a:gd name="T7" fmla="*/ 12 h 736"/>
                <a:gd name="T8" fmla="*/ 108 w 747"/>
                <a:gd name="T9" fmla="*/ 53 h 736"/>
                <a:gd name="T10" fmla="*/ 139 w 747"/>
                <a:gd name="T11" fmla="*/ 65 h 736"/>
                <a:gd name="T12" fmla="*/ 135 w 747"/>
                <a:gd name="T13" fmla="*/ 84 h 736"/>
                <a:gd name="T14" fmla="*/ 149 w 747"/>
                <a:gd name="T15" fmla="*/ 106 h 736"/>
                <a:gd name="T16" fmla="*/ 116 w 747"/>
                <a:gd name="T17" fmla="*/ 118 h 736"/>
                <a:gd name="T18" fmla="*/ 122 w 747"/>
                <a:gd name="T19" fmla="*/ 137 h 736"/>
                <a:gd name="T20" fmla="*/ 120 w 747"/>
                <a:gd name="T21" fmla="*/ 147 h 736"/>
                <a:gd name="T22" fmla="*/ 86 w 747"/>
                <a:gd name="T23" fmla="*/ 145 h 736"/>
                <a:gd name="T24" fmla="*/ 69 w 747"/>
                <a:gd name="T25" fmla="*/ 126 h 736"/>
                <a:gd name="T26" fmla="*/ 37 w 747"/>
                <a:gd name="T27" fmla="*/ 114 h 736"/>
                <a:gd name="T28" fmla="*/ 27 w 747"/>
                <a:gd name="T29" fmla="*/ 102 h 736"/>
                <a:gd name="T30" fmla="*/ 45 w 747"/>
                <a:gd name="T31" fmla="*/ 77 h 736"/>
                <a:gd name="T32" fmla="*/ 18 w 747"/>
                <a:gd name="T33" fmla="*/ 57 h 736"/>
                <a:gd name="T34" fmla="*/ 0 w 747"/>
                <a:gd name="T35" fmla="*/ 35 h 736"/>
                <a:gd name="T36" fmla="*/ 37 w 747"/>
                <a:gd name="T37" fmla="*/ 25 h 7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47" h="736">
                  <a:moveTo>
                    <a:pt x="184" y="123"/>
                  </a:moveTo>
                  <a:lnTo>
                    <a:pt x="327" y="21"/>
                  </a:lnTo>
                  <a:lnTo>
                    <a:pt x="358" y="0"/>
                  </a:lnTo>
                  <a:lnTo>
                    <a:pt x="502" y="61"/>
                  </a:lnTo>
                  <a:lnTo>
                    <a:pt x="542" y="265"/>
                  </a:lnTo>
                  <a:lnTo>
                    <a:pt x="695" y="327"/>
                  </a:lnTo>
                  <a:lnTo>
                    <a:pt x="675" y="419"/>
                  </a:lnTo>
                  <a:lnTo>
                    <a:pt x="747" y="531"/>
                  </a:lnTo>
                  <a:lnTo>
                    <a:pt x="583" y="592"/>
                  </a:lnTo>
                  <a:lnTo>
                    <a:pt x="614" y="685"/>
                  </a:lnTo>
                  <a:lnTo>
                    <a:pt x="604" y="736"/>
                  </a:lnTo>
                  <a:lnTo>
                    <a:pt x="430" y="726"/>
                  </a:lnTo>
                  <a:lnTo>
                    <a:pt x="347" y="633"/>
                  </a:lnTo>
                  <a:lnTo>
                    <a:pt x="184" y="572"/>
                  </a:lnTo>
                  <a:lnTo>
                    <a:pt x="133" y="510"/>
                  </a:lnTo>
                  <a:lnTo>
                    <a:pt x="225" y="388"/>
                  </a:lnTo>
                  <a:lnTo>
                    <a:pt x="92" y="286"/>
                  </a:lnTo>
                  <a:lnTo>
                    <a:pt x="0" y="174"/>
                  </a:lnTo>
                  <a:lnTo>
                    <a:pt x="184" y="123"/>
                  </a:lnTo>
                  <a:close/>
                </a:path>
              </a:pathLst>
            </a:custGeom>
            <a:gradFill rotWithShape="1">
              <a:gsLst>
                <a:gs pos="0">
                  <a:srgbClr val="CCFF99"/>
                </a:gs>
                <a:gs pos="100000">
                  <a:schemeClr val="bg1"/>
                </a:gs>
              </a:gsLst>
              <a:lin ang="2700000" scaled="1"/>
            </a:gradFill>
            <a:ln w="9525">
              <a:solidFill>
                <a:srgbClr val="808000"/>
              </a:solidFill>
              <a:round/>
              <a:headEnd/>
              <a:tailEnd/>
            </a:ln>
          </p:spPr>
          <p:txBody>
            <a:bodyPr/>
            <a:lstStyle/>
            <a:p>
              <a:endParaRPr lang="zh-TW" altLang="en-US"/>
            </a:p>
          </p:txBody>
        </p:sp>
      </p:grpSp>
    </p:spTree>
    <p:extLst>
      <p:ext uri="{BB962C8B-B14F-4D97-AF65-F5344CB8AC3E}">
        <p14:creationId xmlns:p14="http://schemas.microsoft.com/office/powerpoint/2010/main" val="1683224161"/>
      </p:ext>
    </p:extLst>
  </p:cSld>
  <p:clrMapOvr>
    <a:masterClrMapping/>
  </p:clrMapOvr>
  <p:transition/>
</p:sld>
</file>

<file path=ppt/theme/theme1.xml><?xml version="1.0" encoding="utf-8"?>
<a:theme xmlns:a="http://schemas.openxmlformats.org/drawingml/2006/main" name="2_預設簡報設計">
  <a:themeElements>
    <a:clrScheme name="2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古典">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1" i="0" u="none" strike="noStrike" cap="none" normalizeH="0" baseline="0" smtClean="0">
            <a:ln>
              <a:noFill/>
            </a:ln>
            <a:solidFill>
              <a:schemeClr val="tx1"/>
            </a:solidFill>
            <a:effectLst/>
            <a:latin typeface="Arial" charset="0"/>
            <a:ea typeface="新細明體" pitchFamily="18" charset="-120"/>
          </a:defRPr>
        </a:defPPr>
      </a:lstStyle>
    </a:spDef>
    <a:lnDef>
      <a:spPr bwMode="auto">
        <a:solidFill>
          <a:schemeClr val="accent1"/>
        </a:solidFill>
        <a:ln w="34925" cap="flat" cmpd="sng" algn="ctr">
          <a:solidFill>
            <a:schemeClr val="bg1">
              <a:alpha val="22000"/>
            </a:schemeClr>
          </a:solidFill>
          <a:prstDash val="solid"/>
          <a:round/>
          <a:headEnd type="none" w="med" len="med"/>
          <a:tailEnd type="arrow"/>
        </a:ln>
        <a:effectLst/>
      </a:spPr>
      <a:bodyPr/>
      <a:lstStyle/>
    </a:lnDef>
    <a:txDef>
      <a:spPr bwMode="auto">
        <a:solidFill>
          <a:srgbClr val="F1A205">
            <a:alpha val="73000"/>
          </a:srgbClr>
        </a:solidFill>
        <a:ln w="9525">
          <a:noFill/>
          <a:miter lim="800000"/>
          <a:headEnd/>
          <a:tailEnd/>
        </a:ln>
      </a:spPr>
      <a:bodyPr lIns="0" tIns="144000" rIns="0" bIns="0"/>
      <a:lstStyle>
        <a:defPPr algn="l">
          <a:defRPr sz="1800" b="1" dirty="0" smtClean="0">
            <a:solidFill>
              <a:schemeClr val="bg1"/>
            </a:solidFill>
          </a:defRPr>
        </a:defPPr>
      </a:lstStyle>
    </a:txDef>
  </a:objectDefaults>
  <a:extraClrSchemeLst>
    <a:extraClrScheme>
      <a:clrScheme name="2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167149</TotalTime>
  <Words>569</Words>
  <Application>Microsoft Office PowerPoint</Application>
  <PresentationFormat>如螢幕大小 (4:3)</PresentationFormat>
  <Paragraphs>34</Paragraphs>
  <Slides>3</Slides>
  <Notes>1</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3</vt:i4>
      </vt:variant>
    </vt:vector>
  </HeadingPairs>
  <TitlesOfParts>
    <vt:vector size="11" baseType="lpstr">
      <vt:lpstr>微軟正黑體</vt:lpstr>
      <vt:lpstr>新細明體</vt:lpstr>
      <vt:lpstr>標楷體</vt:lpstr>
      <vt:lpstr>Arial</vt:lpstr>
      <vt:lpstr>Tahoma</vt:lpstr>
      <vt:lpstr>Times New Roman</vt:lpstr>
      <vt:lpstr>Wingdings</vt:lpstr>
      <vt:lpstr>2_預設簡報設計</vt:lpstr>
      <vt:lpstr>PowerPoint 簡報</vt:lpstr>
      <vt:lpstr>「自由貿易經濟特區特別條例」草案-摘要 -2019年3月22日-</vt:lpstr>
      <vt:lpstr>PowerPoint 簡報</vt:lpstr>
    </vt:vector>
  </TitlesOfParts>
  <Company>HW</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HW</dc:creator>
  <cp:lastModifiedBy>韋妘 劉</cp:lastModifiedBy>
  <cp:revision>4443</cp:revision>
  <cp:lastPrinted>2016-10-21T06:19:39Z</cp:lastPrinted>
  <dcterms:created xsi:type="dcterms:W3CDTF">2006-04-10T00:48:14Z</dcterms:created>
  <dcterms:modified xsi:type="dcterms:W3CDTF">2019-05-07T03:11:22Z</dcterms:modified>
</cp:coreProperties>
</file>